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7" r:id="rId5"/>
  </p:sldMasterIdLst>
  <p:notesMasterIdLst>
    <p:notesMasterId r:id="rId16"/>
  </p:notesMasterIdLst>
  <p:handoutMasterIdLst>
    <p:handoutMasterId r:id="rId17"/>
  </p:handoutMasterIdLst>
  <p:sldIdLst>
    <p:sldId id="282" r:id="rId6"/>
    <p:sldId id="283" r:id="rId7"/>
    <p:sldId id="275" r:id="rId8"/>
    <p:sldId id="267" r:id="rId9"/>
    <p:sldId id="278" r:id="rId10"/>
    <p:sldId id="277" r:id="rId11"/>
    <p:sldId id="274" r:id="rId12"/>
    <p:sldId id="280" r:id="rId13"/>
    <p:sldId id="284" r:id="rId14"/>
    <p:sldId id="281" r:id="rId15"/>
  </p:sldIdLst>
  <p:sldSz cx="14400213" cy="10799763"/>
  <p:notesSz cx="6718300" cy="9855200"/>
  <p:defaultTextStyle>
    <a:defPPr lvl="0">
      <a:defRPr lang="nl-NL"/>
    </a:defPPr>
    <a:lvl1pPr marL="0" lvl="1" algn="l" defTabSz="1061884" rtl="0" eaLnBrk="1" latinLnBrk="0" hangingPunct="1">
      <a:defRPr sz="2092" kern="1200">
        <a:solidFill>
          <a:schemeClr val="tx1"/>
        </a:solidFill>
        <a:latin typeface="+mn-lt"/>
        <a:ea typeface="+mn-ea"/>
        <a:cs typeface="+mn-cs"/>
      </a:defRPr>
    </a:lvl1pPr>
    <a:lvl2pPr marL="530941" lvl="2" algn="l" defTabSz="1061884" rtl="0" eaLnBrk="1" latinLnBrk="0" hangingPunct="1">
      <a:defRPr sz="2092" kern="1200">
        <a:solidFill>
          <a:schemeClr val="tx1"/>
        </a:solidFill>
        <a:latin typeface="+mn-lt"/>
        <a:ea typeface="+mn-ea"/>
        <a:cs typeface="+mn-cs"/>
      </a:defRPr>
    </a:lvl2pPr>
    <a:lvl3pPr marL="1061884" lvl="3" algn="l" defTabSz="1061884" rtl="0" eaLnBrk="1" latinLnBrk="0" hangingPunct="1">
      <a:defRPr sz="2092" kern="1200">
        <a:solidFill>
          <a:schemeClr val="tx1"/>
        </a:solidFill>
        <a:latin typeface="+mn-lt"/>
        <a:ea typeface="+mn-ea"/>
        <a:cs typeface="+mn-cs"/>
      </a:defRPr>
    </a:lvl3pPr>
    <a:lvl4pPr marL="1592824" lvl="4" algn="l" defTabSz="1061884" rtl="0" eaLnBrk="1" latinLnBrk="0" hangingPunct="1">
      <a:defRPr sz="2092" kern="1200">
        <a:solidFill>
          <a:schemeClr val="tx1"/>
        </a:solidFill>
        <a:latin typeface="+mn-lt"/>
        <a:ea typeface="+mn-ea"/>
        <a:cs typeface="+mn-cs"/>
      </a:defRPr>
    </a:lvl4pPr>
    <a:lvl5pPr marL="2123768" algn="l" defTabSz="1061884" rtl="0" eaLnBrk="1" latinLnBrk="0" hangingPunct="1">
      <a:defRPr sz="2092" kern="1200">
        <a:solidFill>
          <a:schemeClr val="tx1"/>
        </a:solidFill>
        <a:latin typeface="+mn-lt"/>
        <a:ea typeface="+mn-ea"/>
        <a:cs typeface="+mn-cs"/>
      </a:defRPr>
    </a:lvl5pPr>
    <a:lvl6pPr marL="2654706" algn="l" defTabSz="1061884" rtl="0" eaLnBrk="1" latinLnBrk="0" hangingPunct="1">
      <a:defRPr sz="2092" kern="1200">
        <a:solidFill>
          <a:schemeClr val="tx1"/>
        </a:solidFill>
        <a:latin typeface="+mn-lt"/>
        <a:ea typeface="+mn-ea"/>
        <a:cs typeface="+mn-cs"/>
      </a:defRPr>
    </a:lvl6pPr>
    <a:lvl7pPr marL="3185647" algn="l" defTabSz="1061884" rtl="0" eaLnBrk="1" latinLnBrk="0" hangingPunct="1">
      <a:defRPr sz="2092" kern="1200">
        <a:solidFill>
          <a:schemeClr val="tx1"/>
        </a:solidFill>
        <a:latin typeface="+mn-lt"/>
        <a:ea typeface="+mn-ea"/>
        <a:cs typeface="+mn-cs"/>
      </a:defRPr>
    </a:lvl7pPr>
    <a:lvl8pPr marL="3716591" algn="l" defTabSz="1061884" rtl="0" eaLnBrk="1" latinLnBrk="0" hangingPunct="1">
      <a:defRPr sz="2092" kern="1200">
        <a:solidFill>
          <a:schemeClr val="tx1"/>
        </a:solidFill>
        <a:latin typeface="+mn-lt"/>
        <a:ea typeface="+mn-ea"/>
        <a:cs typeface="+mn-cs"/>
      </a:defRPr>
    </a:lvl8pPr>
    <a:lvl9pPr marL="4247531" algn="l" defTabSz="1061884" rtl="0" eaLnBrk="1" latinLnBrk="0" hangingPunct="1">
      <a:defRPr sz="209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5AEAD04-46BC-2FD9-4336-B3A82A4A5DC7}" name="Ronald Camstra (Companen)" initials="RC" userId="S::camstra@companen.nl::2fde56e4-e34c-49bc-a74e-28d4e12522c8" providerId="AD"/>
  <p188:author id="{6003AF0E-8916-36E3-01A4-FC1803AC5612}" name="Martine Niks" initials="MN" userId="S::m.niks_geldrop-mierlo.nl#ext#@companen.onmicrosoft.com::51b926ce-24b7-4900-8a79-d9cf6cf4b95b" providerId="AD"/>
  <p188:author id="{A4B7EA21-9A79-8FAD-5F7A-BDD311CF6413}" name="Daan Winnubst" initials="DW" userId="S::dwinnubst@wooninc.nl::4f2c2744-3c0d-4c48-b4ee-cc2961228a2b" providerId="AD"/>
  <p188:author id="{96F3623A-3731-DC59-B724-6B3C34564B6B}" name="Teun van Schendel (Companen)" initials="Tv" userId="S::schendel@companen.nl::5dd5ce59-3f85-47ba-ba8f-41e4381a931c" providerId="AD"/>
  <p188:author id="{22C3E23E-E6CC-8052-5A2A-0A006195F1AB}" name="Monique Mol" initials="MM" userId="S::m.mol_compaen-wonen.nl#ext#@companen.onmicrosoft.com::c46e1940-202f-445f-96d1-b51113ec6618" providerId="AD"/>
  <p188:author id="{8C851C49-FBA0-6A8F-1BC7-378BC7B1A6F5}" name="Monique van Lent-Deelstra" initials="ML" userId="S::m.deelstra@woonbedrijf.com::b38166a9-a8c4-4971-b56d-4af2dfcb25a0" providerId="AD"/>
  <p188:author id="{F1146158-8428-BA01-8C3D-8101F6E2CA00}" name="Gido Crutzen" initials="GC" userId="S::gcrutzen_wooninc.nl#ext#@companen.onmicrosoft.com::d0bea2f4-4cfe-4f6f-88bc-6bc45b9aa1a0" providerId="AD"/>
  <p188:author id="{6D9FA066-41FE-A86C-9F91-2981EDB8711B}" name="Anja Ehrismann" initials="AE" userId="S::a.ehrismann@compaen-wonen.nl::91ea3838-8cf5-4d8d-a144-bc9e2607eb39" providerId="AD"/>
  <p188:author id="{1E991B95-CEB9-BC4E-5159-FAFBBDBA1A9A}" name="Verouden, Tuur" initials="VT" userId="S::t.verouden_woonbedrijf.com#ext#@companen.onmicrosoft.com::b7974451-696c-44c2-a9b7-0f5a438857f9" providerId="AD"/>
  <p188:author id="{61B98B98-B550-F4D2-820E-32FC6F276545}" name="Monique Mol" initials="MM" userId="S::m.mol@compaen-wonen.nl::b6d8e896-8ae0-4aad-a974-708bce033da2" providerId="AD"/>
  <p188:author id="{436CED9F-FDE2-AE69-5024-CAACD53AA442}" name="Martine Niks" initials="MN" userId="S::m.niks@geldrop-mierlo.nl::5ee0403f-c464-4d20-8701-b94078170adc" providerId="AD"/>
  <p188:author id="{DAF419A2-8334-31A9-7B57-F7ACE37CD7FA}" name="Cor van Dee" initials="CD" userId="S::corvandee_outlook.com#ext#@companen.onmicrosoft.com::b1ca4df7-c5e0-412e-a0be-799d679e0a57" providerId="AD"/>
  <p188:author id="{02A2E0A4-B988-74BA-4935-A87A74F7C995}" name="Gido Crutzen" initials="GC" userId="S::GCrutzen@wooninc.nl::12b0a362-fecd-47d9-add8-155eeb8edf49" providerId="AD"/>
  <p188:author id="{52588CAA-5651-F0EE-9063-044F4AD40E89}" name="Roos Henneken (Companen)" initials="RH" userId="S::henneken@companen.nl::e04b269f-0017-4fc0-aa88-1edb57cfd883" providerId="AD"/>
  <p188:author id="{E5BB37D1-1BDF-FA50-5211-3F5203871EC9}" name="Martijn Groenestein" initials="MG" userId="S::martijn.groenestein_geldrop-mierlo.nl#ext#@companen.onmicrosoft.com::e7ee7eb7-b88a-46b8-85b2-2b4015a992ab" providerId="AD"/>
  <p188:author id="{817454F0-04B0-A106-8D20-BAE211055BE6}" name="Verouden, Tuur" initials="TV" userId="S::t.verouden@woonbedrijf.com::fec0d92e-e6ce-4b08-862d-ca59289c491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C"/>
    <a:srgbClr val="C6EEFF"/>
    <a:srgbClr val="DFEF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1219"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11263" cy="494472"/>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05482" y="0"/>
            <a:ext cx="2911263" cy="494472"/>
          </a:xfrm>
          <a:prstGeom prst="rect">
            <a:avLst/>
          </a:prstGeom>
        </p:spPr>
        <p:txBody>
          <a:bodyPr vert="horz" lIns="91440" tIns="45720" rIns="91440" bIns="45720" rtlCol="0"/>
          <a:lstStyle>
            <a:lvl1pPr algn="r">
              <a:defRPr sz="1200"/>
            </a:lvl1pPr>
          </a:lstStyle>
          <a:p>
            <a:fld id="{9C19B8B2-E502-4346-A2C4-B5D7B3866A47}" type="datetimeFigureOut">
              <a:rPr lang="nl-NL" smtClean="0"/>
              <a:t>24-2-2026</a:t>
            </a:fld>
            <a:endParaRPr lang="nl-NL"/>
          </a:p>
        </p:txBody>
      </p:sp>
      <p:sp>
        <p:nvSpPr>
          <p:cNvPr id="4" name="Tijdelijke aanduiding voor voettekst 3"/>
          <p:cNvSpPr>
            <a:spLocks noGrp="1"/>
          </p:cNvSpPr>
          <p:nvPr>
            <p:ph type="ftr" sz="quarter" idx="2"/>
          </p:nvPr>
        </p:nvSpPr>
        <p:spPr>
          <a:xfrm>
            <a:off x="0" y="9360730"/>
            <a:ext cx="2911263" cy="49447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05482" y="9360730"/>
            <a:ext cx="2911263" cy="494470"/>
          </a:xfrm>
          <a:prstGeom prst="rect">
            <a:avLst/>
          </a:prstGeom>
        </p:spPr>
        <p:txBody>
          <a:bodyPr vert="horz" lIns="91440" tIns="45720" rIns="91440" bIns="45720" rtlCol="0" anchor="b"/>
          <a:lstStyle>
            <a:lvl1pPr algn="r">
              <a:defRPr sz="1200"/>
            </a:lvl1pPr>
          </a:lstStyle>
          <a:p>
            <a:fld id="{C89DEE86-6240-4C91-9195-1DD56CA6AE1F}" type="slidenum">
              <a:rPr lang="nl-NL" smtClean="0"/>
              <a:t>‹nr.›</a:t>
            </a:fld>
            <a:endParaRPr lang="nl-NL"/>
          </a:p>
        </p:txBody>
      </p:sp>
    </p:spTree>
    <p:extLst>
      <p:ext uri="{BB962C8B-B14F-4D97-AF65-F5344CB8AC3E}">
        <p14:creationId xmlns:p14="http://schemas.microsoft.com/office/powerpoint/2010/main" val="26290389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11263" cy="494472"/>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05482" y="0"/>
            <a:ext cx="2911263" cy="494472"/>
          </a:xfrm>
          <a:prstGeom prst="rect">
            <a:avLst/>
          </a:prstGeom>
        </p:spPr>
        <p:txBody>
          <a:bodyPr vert="horz" lIns="91440" tIns="45720" rIns="91440" bIns="45720" rtlCol="0"/>
          <a:lstStyle>
            <a:lvl1pPr algn="r">
              <a:defRPr sz="1200"/>
            </a:lvl1pPr>
          </a:lstStyle>
          <a:p>
            <a:fld id="{FE723DA9-8EEA-4442-AD04-D20FEB943E53}" type="datetimeFigureOut">
              <a:rPr lang="nl-NL" smtClean="0"/>
              <a:t>24-2-2026</a:t>
            </a:fld>
            <a:endParaRPr lang="nl-NL"/>
          </a:p>
        </p:txBody>
      </p:sp>
      <p:sp>
        <p:nvSpPr>
          <p:cNvPr id="4" name="Tijdelijke aanduiding voor dia-afbeelding 3"/>
          <p:cNvSpPr>
            <a:spLocks noGrp="1" noRot="1" noChangeAspect="1"/>
          </p:cNvSpPr>
          <p:nvPr>
            <p:ph type="sldImg" idx="2"/>
          </p:nvPr>
        </p:nvSpPr>
        <p:spPr>
          <a:xfrm>
            <a:off x="1143000" y="1231900"/>
            <a:ext cx="4432300" cy="3325813"/>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1830" y="4742815"/>
            <a:ext cx="5374640" cy="3880485"/>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360730"/>
            <a:ext cx="2911263" cy="49447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05482" y="9360730"/>
            <a:ext cx="2911263" cy="494470"/>
          </a:xfrm>
          <a:prstGeom prst="rect">
            <a:avLst/>
          </a:prstGeom>
        </p:spPr>
        <p:txBody>
          <a:bodyPr vert="horz" lIns="91440" tIns="45720" rIns="91440" bIns="45720" rtlCol="0" anchor="b"/>
          <a:lstStyle>
            <a:lvl1pPr algn="r">
              <a:defRPr sz="1200"/>
            </a:lvl1pPr>
          </a:lstStyle>
          <a:p>
            <a:fld id="{DBFFFD2D-E339-48D0-8E51-8C7BC4E3C46A}" type="slidenum">
              <a:rPr lang="nl-NL" smtClean="0"/>
              <a:t>‹nr.›</a:t>
            </a:fld>
            <a:endParaRPr lang="nl-NL"/>
          </a:p>
        </p:txBody>
      </p:sp>
    </p:spTree>
    <p:extLst>
      <p:ext uri="{BB962C8B-B14F-4D97-AF65-F5344CB8AC3E}">
        <p14:creationId xmlns:p14="http://schemas.microsoft.com/office/powerpoint/2010/main" val="1228492991"/>
      </p:ext>
    </p:extLst>
  </p:cSld>
  <p:clrMap bg1="lt1" tx1="dk1" bg2="lt2" tx2="dk2" accent1="accent1" accent2="accent2" accent3="accent3" accent4="accent4" accent5="accent5" accent6="accent6" hlink="hlink" folHlink="folHlink"/>
  <p:notesStyle>
    <a:lvl1pPr marL="0" algn="l" defTabSz="1061884" rtl="0" eaLnBrk="1" latinLnBrk="0" hangingPunct="1">
      <a:defRPr sz="1393" kern="1200">
        <a:solidFill>
          <a:schemeClr val="tx1"/>
        </a:solidFill>
        <a:latin typeface="+mn-lt"/>
        <a:ea typeface="+mn-ea"/>
        <a:cs typeface="+mn-cs"/>
      </a:defRPr>
    </a:lvl1pPr>
    <a:lvl2pPr marL="530941" algn="l" defTabSz="1061884" rtl="0" eaLnBrk="1" latinLnBrk="0" hangingPunct="1">
      <a:defRPr sz="1393" kern="1200">
        <a:solidFill>
          <a:schemeClr val="tx1"/>
        </a:solidFill>
        <a:latin typeface="+mn-lt"/>
        <a:ea typeface="+mn-ea"/>
        <a:cs typeface="+mn-cs"/>
      </a:defRPr>
    </a:lvl2pPr>
    <a:lvl3pPr marL="1061884" algn="l" defTabSz="1061884" rtl="0" eaLnBrk="1" latinLnBrk="0" hangingPunct="1">
      <a:defRPr sz="1393" kern="1200">
        <a:solidFill>
          <a:schemeClr val="tx1"/>
        </a:solidFill>
        <a:latin typeface="+mn-lt"/>
        <a:ea typeface="+mn-ea"/>
        <a:cs typeface="+mn-cs"/>
      </a:defRPr>
    </a:lvl3pPr>
    <a:lvl4pPr marL="1592824" algn="l" defTabSz="1061884" rtl="0" eaLnBrk="1" latinLnBrk="0" hangingPunct="1">
      <a:defRPr sz="1393" kern="1200">
        <a:solidFill>
          <a:schemeClr val="tx1"/>
        </a:solidFill>
        <a:latin typeface="+mn-lt"/>
        <a:ea typeface="+mn-ea"/>
        <a:cs typeface="+mn-cs"/>
      </a:defRPr>
    </a:lvl4pPr>
    <a:lvl5pPr marL="2123768" algn="l" defTabSz="1061884" rtl="0" eaLnBrk="1" latinLnBrk="0" hangingPunct="1">
      <a:defRPr sz="1393" kern="1200">
        <a:solidFill>
          <a:schemeClr val="tx1"/>
        </a:solidFill>
        <a:latin typeface="+mn-lt"/>
        <a:ea typeface="+mn-ea"/>
        <a:cs typeface="+mn-cs"/>
      </a:defRPr>
    </a:lvl5pPr>
    <a:lvl6pPr marL="2654706" algn="l" defTabSz="1061884" rtl="0" eaLnBrk="1" latinLnBrk="0" hangingPunct="1">
      <a:defRPr sz="1393" kern="1200">
        <a:solidFill>
          <a:schemeClr val="tx1"/>
        </a:solidFill>
        <a:latin typeface="+mn-lt"/>
        <a:ea typeface="+mn-ea"/>
        <a:cs typeface="+mn-cs"/>
      </a:defRPr>
    </a:lvl6pPr>
    <a:lvl7pPr marL="3185647" algn="l" defTabSz="1061884" rtl="0" eaLnBrk="1" latinLnBrk="0" hangingPunct="1">
      <a:defRPr sz="1393" kern="1200">
        <a:solidFill>
          <a:schemeClr val="tx1"/>
        </a:solidFill>
        <a:latin typeface="+mn-lt"/>
        <a:ea typeface="+mn-ea"/>
        <a:cs typeface="+mn-cs"/>
      </a:defRPr>
    </a:lvl7pPr>
    <a:lvl8pPr marL="3716591" algn="l" defTabSz="1061884" rtl="0" eaLnBrk="1" latinLnBrk="0" hangingPunct="1">
      <a:defRPr sz="1393" kern="1200">
        <a:solidFill>
          <a:schemeClr val="tx1"/>
        </a:solidFill>
        <a:latin typeface="+mn-lt"/>
        <a:ea typeface="+mn-ea"/>
        <a:cs typeface="+mn-cs"/>
      </a:defRPr>
    </a:lvl8pPr>
    <a:lvl9pPr marL="4247531" algn="l" defTabSz="1061884" rtl="0" eaLnBrk="1" latinLnBrk="0" hangingPunct="1">
      <a:defRPr sz="139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BFFFD2D-E339-48D0-8E51-8C7BC4E3C46A}" type="slidenum">
              <a:rPr lang="nl-NL" smtClean="0"/>
              <a:t>2</a:t>
            </a:fld>
            <a:endParaRPr lang="nl-NL"/>
          </a:p>
        </p:txBody>
      </p:sp>
    </p:spTree>
    <p:extLst>
      <p:ext uri="{BB962C8B-B14F-4D97-AF65-F5344CB8AC3E}">
        <p14:creationId xmlns:p14="http://schemas.microsoft.com/office/powerpoint/2010/main" val="1358714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1143000" y="1231900"/>
            <a:ext cx="4432300" cy="3325813"/>
          </a:xfrm>
        </p:spPr>
        <p:txBody>
          <a:bodyPr/>
          <a:lstStyle/>
          <a:p>
            <a:endParaRPr lang="nl-NL"/>
          </a:p>
        </p:txBody>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pPr marL="0" marR="0" lvl="0" indent="0" algn="r" defTabSz="975011" rtl="0" eaLnBrk="1" fontAlgn="auto" latinLnBrk="0" hangingPunct="1">
              <a:lnSpc>
                <a:spcPct val="100000"/>
              </a:lnSpc>
              <a:spcBef>
                <a:spcPts val="0"/>
              </a:spcBef>
              <a:spcAft>
                <a:spcPts val="0"/>
              </a:spcAft>
              <a:buClrTx/>
              <a:buSzTx/>
              <a:buFontTx/>
              <a:buNone/>
              <a:tabLst/>
              <a:defRPr/>
            </a:pPr>
            <a:fld id="{DBFFFD2D-E339-48D0-8E51-8C7BC4E3C46A}" type="slidenum">
              <a:rPr kumimoji="0" lang="nl-NL" sz="1200" b="0" i="0" u="none" strike="noStrike" kern="1200" cap="none" spc="0" normalizeH="0" baseline="0" noProof="0" smtClean="0">
                <a:ln>
                  <a:noFill/>
                </a:ln>
                <a:solidFill>
                  <a:srgbClr val="55504D"/>
                </a:solidFill>
                <a:effectLst/>
                <a:uLnTx/>
                <a:uFillTx/>
                <a:latin typeface="Calibri" panose="020F0502020204030204"/>
                <a:ea typeface="+mn-ea"/>
                <a:cs typeface="+mn-cs"/>
              </a:rPr>
              <a:pPr marL="0" marR="0" lvl="0" indent="0" algn="r" defTabSz="975011" rtl="0" eaLnBrk="1" fontAlgn="auto" latinLnBrk="0" hangingPunct="1">
                <a:lnSpc>
                  <a:spcPct val="100000"/>
                </a:lnSpc>
                <a:spcBef>
                  <a:spcPts val="0"/>
                </a:spcBef>
                <a:spcAft>
                  <a:spcPts val="0"/>
                </a:spcAft>
                <a:buClrTx/>
                <a:buSzTx/>
                <a:buFontTx/>
                <a:buNone/>
                <a:tabLst/>
                <a:defRPr/>
              </a:pPr>
              <a:t>3</a:t>
            </a:fld>
            <a:endParaRPr kumimoji="0" lang="nl-NL" sz="1200" b="0" i="0" u="none" strike="noStrike" kern="1200" cap="none" spc="0" normalizeH="0" baseline="0" noProof="0">
              <a:ln>
                <a:noFill/>
              </a:ln>
              <a:solidFill>
                <a:srgbClr val="55504D"/>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9110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E109E-55F0-FC51-8491-E1A942B8F5B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D7E25FC-773E-3669-0906-FE87E4D840B0}"/>
              </a:ext>
            </a:extLst>
          </p:cNvPr>
          <p:cNvSpPr>
            <a:spLocks noGrp="1" noRot="1" noChangeAspect="1"/>
          </p:cNvSpPr>
          <p:nvPr>
            <p:ph type="sldImg"/>
          </p:nvPr>
        </p:nvSpPr>
        <p:spPr>
          <a:xfrm>
            <a:off x="1143000" y="1231900"/>
            <a:ext cx="4432300" cy="3325813"/>
          </a:xfrm>
        </p:spPr>
        <p:txBody>
          <a:bodyPr/>
          <a:lstStyle/>
          <a:p>
            <a:endParaRPr lang="nl-NL"/>
          </a:p>
        </p:txBody>
      </p:sp>
      <p:sp>
        <p:nvSpPr>
          <p:cNvPr id="3" name="Tijdelijke aanduiding voor notities 2">
            <a:extLst>
              <a:ext uri="{FF2B5EF4-FFF2-40B4-BE49-F238E27FC236}">
                <a16:creationId xmlns:a16="http://schemas.microsoft.com/office/drawing/2014/main" id="{28E60D30-BF1A-F1E1-14F0-BC9B9E272E63}"/>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871F9FF6-282C-2827-F350-7EF9159E121E}"/>
              </a:ext>
            </a:extLst>
          </p:cNvPr>
          <p:cNvSpPr>
            <a:spLocks noGrp="1"/>
          </p:cNvSpPr>
          <p:nvPr>
            <p:ph type="sldNum" sz="quarter" idx="5"/>
          </p:nvPr>
        </p:nvSpPr>
        <p:spPr/>
        <p:txBody>
          <a:bodyPr/>
          <a:lstStyle/>
          <a:p>
            <a:fld id="{DBFFFD2D-E339-48D0-8E51-8C7BC4E3C46A}" type="slidenum">
              <a:rPr lang="nl-NL" smtClean="0"/>
              <a:t>4</a:t>
            </a:fld>
            <a:endParaRPr lang="nl-NL"/>
          </a:p>
        </p:txBody>
      </p:sp>
    </p:spTree>
    <p:extLst>
      <p:ext uri="{BB962C8B-B14F-4D97-AF65-F5344CB8AC3E}">
        <p14:creationId xmlns:p14="http://schemas.microsoft.com/office/powerpoint/2010/main" val="1953764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E1B4A-FEB0-5B54-6DC9-702418C2A85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9CD75A2-0E28-9498-56BA-D443957A243A}"/>
              </a:ext>
            </a:extLst>
          </p:cNvPr>
          <p:cNvSpPr>
            <a:spLocks noGrp="1" noRot="1" noChangeAspect="1"/>
          </p:cNvSpPr>
          <p:nvPr>
            <p:ph type="sldImg"/>
          </p:nvPr>
        </p:nvSpPr>
        <p:spPr>
          <a:xfrm>
            <a:off x="1143000" y="1231900"/>
            <a:ext cx="4432300" cy="3325813"/>
          </a:xfrm>
        </p:spPr>
        <p:txBody>
          <a:bodyPr/>
          <a:lstStyle/>
          <a:p>
            <a:endParaRPr lang="nl-NL"/>
          </a:p>
        </p:txBody>
      </p:sp>
      <p:sp>
        <p:nvSpPr>
          <p:cNvPr id="3" name="Tijdelijke aanduiding voor notities 2">
            <a:extLst>
              <a:ext uri="{FF2B5EF4-FFF2-40B4-BE49-F238E27FC236}">
                <a16:creationId xmlns:a16="http://schemas.microsoft.com/office/drawing/2014/main" id="{C63E361E-EC2C-7F70-8C92-C86DA230CB6D}"/>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01EAF778-CAFB-BAC0-D7F1-786BE9A86458}"/>
              </a:ext>
            </a:extLst>
          </p:cNvPr>
          <p:cNvSpPr>
            <a:spLocks noGrp="1"/>
          </p:cNvSpPr>
          <p:nvPr>
            <p:ph type="sldNum" sz="quarter" idx="5"/>
          </p:nvPr>
        </p:nvSpPr>
        <p:spPr/>
        <p:txBody>
          <a:bodyPr/>
          <a:lstStyle/>
          <a:p>
            <a:fld id="{DBFFFD2D-E339-48D0-8E51-8C7BC4E3C46A}" type="slidenum">
              <a:rPr lang="nl-NL" smtClean="0"/>
              <a:t>5</a:t>
            </a:fld>
            <a:endParaRPr lang="nl-NL"/>
          </a:p>
        </p:txBody>
      </p:sp>
    </p:spTree>
    <p:extLst>
      <p:ext uri="{BB962C8B-B14F-4D97-AF65-F5344CB8AC3E}">
        <p14:creationId xmlns:p14="http://schemas.microsoft.com/office/powerpoint/2010/main" val="4059582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9ED0E-60AF-F22D-88E2-B2280A3345F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DA55DFD-9868-CF64-E45B-BA8091319ACF}"/>
              </a:ext>
            </a:extLst>
          </p:cNvPr>
          <p:cNvSpPr>
            <a:spLocks noGrp="1" noRot="1" noChangeAspect="1"/>
          </p:cNvSpPr>
          <p:nvPr>
            <p:ph type="sldImg"/>
          </p:nvPr>
        </p:nvSpPr>
        <p:spPr>
          <a:xfrm>
            <a:off x="1143000" y="1231900"/>
            <a:ext cx="4432300" cy="3325813"/>
          </a:xfrm>
        </p:spPr>
        <p:txBody>
          <a:bodyPr/>
          <a:lstStyle/>
          <a:p>
            <a:endParaRPr lang="nl-NL"/>
          </a:p>
        </p:txBody>
      </p:sp>
      <p:sp>
        <p:nvSpPr>
          <p:cNvPr id="3" name="Tijdelijke aanduiding voor notities 2">
            <a:extLst>
              <a:ext uri="{FF2B5EF4-FFF2-40B4-BE49-F238E27FC236}">
                <a16:creationId xmlns:a16="http://schemas.microsoft.com/office/drawing/2014/main" id="{8D9D87D6-C8D2-9BE0-74A9-7C883FE3FBA0}"/>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A71B76FD-8986-54E4-BF40-9DA5568D5B3F}"/>
              </a:ext>
            </a:extLst>
          </p:cNvPr>
          <p:cNvSpPr>
            <a:spLocks noGrp="1"/>
          </p:cNvSpPr>
          <p:nvPr>
            <p:ph type="sldNum" sz="quarter" idx="5"/>
          </p:nvPr>
        </p:nvSpPr>
        <p:spPr/>
        <p:txBody>
          <a:bodyPr/>
          <a:lstStyle/>
          <a:p>
            <a:fld id="{DBFFFD2D-E339-48D0-8E51-8C7BC4E3C46A}" type="slidenum">
              <a:rPr lang="nl-NL" smtClean="0"/>
              <a:t>6</a:t>
            </a:fld>
            <a:endParaRPr lang="nl-NL"/>
          </a:p>
        </p:txBody>
      </p:sp>
    </p:spTree>
    <p:extLst>
      <p:ext uri="{BB962C8B-B14F-4D97-AF65-F5344CB8AC3E}">
        <p14:creationId xmlns:p14="http://schemas.microsoft.com/office/powerpoint/2010/main" val="516659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03FEF-9B97-8624-66FB-62C890E20C6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5BD8181-CE94-0EAE-0FC9-753C7CB97A9D}"/>
              </a:ext>
            </a:extLst>
          </p:cNvPr>
          <p:cNvSpPr>
            <a:spLocks noGrp="1" noRot="1" noChangeAspect="1"/>
          </p:cNvSpPr>
          <p:nvPr>
            <p:ph type="sldImg"/>
          </p:nvPr>
        </p:nvSpPr>
        <p:spPr>
          <a:xfrm>
            <a:off x="1143000" y="1231900"/>
            <a:ext cx="4432300" cy="3325813"/>
          </a:xfrm>
        </p:spPr>
        <p:txBody>
          <a:bodyPr/>
          <a:lstStyle/>
          <a:p>
            <a:endParaRPr lang="nl-NL"/>
          </a:p>
        </p:txBody>
      </p:sp>
      <p:sp>
        <p:nvSpPr>
          <p:cNvPr id="3" name="Tijdelijke aanduiding voor notities 2">
            <a:extLst>
              <a:ext uri="{FF2B5EF4-FFF2-40B4-BE49-F238E27FC236}">
                <a16:creationId xmlns:a16="http://schemas.microsoft.com/office/drawing/2014/main" id="{DBF5291B-DBBA-614B-4B7B-6B9405525F72}"/>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221C1A3B-74D9-45A4-ED97-A16C982BD85E}"/>
              </a:ext>
            </a:extLst>
          </p:cNvPr>
          <p:cNvSpPr>
            <a:spLocks noGrp="1"/>
          </p:cNvSpPr>
          <p:nvPr>
            <p:ph type="sldNum" sz="quarter" idx="5"/>
          </p:nvPr>
        </p:nvSpPr>
        <p:spPr/>
        <p:txBody>
          <a:bodyPr/>
          <a:lstStyle/>
          <a:p>
            <a:fld id="{DBFFFD2D-E339-48D0-8E51-8C7BC4E3C46A}" type="slidenum">
              <a:rPr lang="nl-NL" smtClean="0"/>
              <a:t>7</a:t>
            </a:fld>
            <a:endParaRPr lang="nl-NL"/>
          </a:p>
        </p:txBody>
      </p:sp>
    </p:spTree>
    <p:extLst>
      <p:ext uri="{BB962C8B-B14F-4D97-AF65-F5344CB8AC3E}">
        <p14:creationId xmlns:p14="http://schemas.microsoft.com/office/powerpoint/2010/main" val="2553073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1EFFD-FBB6-9417-EC14-3C9CB11A94C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2500752-2109-B0D3-5147-DF34073E662A}"/>
              </a:ext>
            </a:extLst>
          </p:cNvPr>
          <p:cNvSpPr>
            <a:spLocks noGrp="1" noRot="1" noChangeAspect="1"/>
          </p:cNvSpPr>
          <p:nvPr>
            <p:ph type="sldImg"/>
          </p:nvPr>
        </p:nvSpPr>
        <p:spPr>
          <a:xfrm>
            <a:off x="1143000" y="1231900"/>
            <a:ext cx="4432300" cy="3325813"/>
          </a:xfrm>
        </p:spPr>
        <p:txBody>
          <a:bodyPr/>
          <a:lstStyle/>
          <a:p>
            <a:endParaRPr lang="nl-NL"/>
          </a:p>
        </p:txBody>
      </p:sp>
      <p:sp>
        <p:nvSpPr>
          <p:cNvPr id="3" name="Tijdelijke aanduiding voor notities 2">
            <a:extLst>
              <a:ext uri="{FF2B5EF4-FFF2-40B4-BE49-F238E27FC236}">
                <a16:creationId xmlns:a16="http://schemas.microsoft.com/office/drawing/2014/main" id="{19927428-6222-B06E-DFC7-4548A880CA08}"/>
              </a:ext>
            </a:extLst>
          </p:cNvPr>
          <p:cNvSpPr>
            <a:spLocks noGrp="1"/>
          </p:cNvSpPr>
          <p:nvPr>
            <p:ph type="body" idx="1"/>
          </p:nvPr>
        </p:nvSpPr>
        <p:spPr/>
        <p:txBody>
          <a:bodyPr/>
          <a:lstStyle/>
          <a:p>
            <a:endParaRPr lang="nl-NL"/>
          </a:p>
        </p:txBody>
      </p:sp>
      <p:sp>
        <p:nvSpPr>
          <p:cNvPr id="4" name="Tijdelijke aanduiding voor dianummer 3">
            <a:extLst>
              <a:ext uri="{FF2B5EF4-FFF2-40B4-BE49-F238E27FC236}">
                <a16:creationId xmlns:a16="http://schemas.microsoft.com/office/drawing/2014/main" id="{C61368B2-4513-9CD9-C368-E887BD4DBA42}"/>
              </a:ext>
            </a:extLst>
          </p:cNvPr>
          <p:cNvSpPr>
            <a:spLocks noGrp="1"/>
          </p:cNvSpPr>
          <p:nvPr>
            <p:ph type="sldNum" sz="quarter" idx="5"/>
          </p:nvPr>
        </p:nvSpPr>
        <p:spPr/>
        <p:txBody>
          <a:bodyPr/>
          <a:lstStyle/>
          <a:p>
            <a:fld id="{DBFFFD2D-E339-48D0-8E51-8C7BC4E3C46A}" type="slidenum">
              <a:rPr lang="nl-NL" smtClean="0"/>
              <a:t>8</a:t>
            </a:fld>
            <a:endParaRPr lang="nl-NL"/>
          </a:p>
        </p:txBody>
      </p:sp>
    </p:spTree>
    <p:extLst>
      <p:ext uri="{BB962C8B-B14F-4D97-AF65-F5344CB8AC3E}">
        <p14:creationId xmlns:p14="http://schemas.microsoft.com/office/powerpoint/2010/main" val="3462664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chemeClr val="bg1">
            <a:lumMod val="95000"/>
            <a:alpha val="50000"/>
          </a:schemeClr>
        </a:solidFill>
        <a:effectLst/>
      </p:bgPr>
    </p:bg>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5A79E443-4D5F-42C8-B167-F6B61A0B7967}"/>
              </a:ext>
            </a:extLst>
          </p:cNvPr>
          <p:cNvSpPr>
            <a:spLocks noGrp="1" noSelect="1"/>
          </p:cNvSpPr>
          <p:nvPr>
            <p:ph type="subTitle" idx="1" hasCustomPrompt="1"/>
          </p:nvPr>
        </p:nvSpPr>
        <p:spPr>
          <a:xfrm>
            <a:off x="1756951" y="6042169"/>
            <a:ext cx="8191754" cy="860277"/>
          </a:xfrm>
          <a:solidFill>
            <a:schemeClr val="bg1"/>
          </a:solidFill>
        </p:spPr>
        <p:txBody>
          <a:bodyPr lIns="180000" rIns="180000" bIns="180000">
            <a:spAutoFit/>
          </a:bodyPr>
          <a:lstStyle>
            <a:lvl1pPr marL="0" indent="0" algn="l">
              <a:buNone/>
              <a:defRPr lang="en-NL" sz="4409" b="0" i="0" u="none" strike="noStrike" kern="1200" baseline="0">
                <a:solidFill>
                  <a:schemeClr val="accent1"/>
                </a:solidFill>
                <a:latin typeface="Calibri" panose="020F0502020204030204" pitchFamily="34" charset="0"/>
                <a:ea typeface="+mn-ea"/>
                <a:cs typeface="+mn-cs"/>
              </a:defRPr>
            </a:lvl1pPr>
            <a:lvl2pPr marL="720015" indent="0" algn="ctr">
              <a:buNone/>
              <a:defRPr sz="3150"/>
            </a:lvl2pPr>
            <a:lvl3pPr marL="1440030" indent="0" algn="ctr">
              <a:buNone/>
              <a:defRPr sz="2835"/>
            </a:lvl3pPr>
            <a:lvl4pPr marL="2160046" indent="0" algn="ctr">
              <a:buNone/>
              <a:defRPr sz="2520"/>
            </a:lvl4pPr>
            <a:lvl5pPr marL="2880060" indent="0" algn="ctr">
              <a:buNone/>
              <a:defRPr sz="2520"/>
            </a:lvl5pPr>
            <a:lvl6pPr marL="3600076" indent="0" algn="ctr">
              <a:buNone/>
              <a:defRPr sz="2520"/>
            </a:lvl6pPr>
            <a:lvl7pPr marL="4320090" indent="0" algn="ctr">
              <a:buNone/>
              <a:defRPr sz="2520"/>
            </a:lvl7pPr>
            <a:lvl8pPr marL="5040102" indent="0" algn="ctr">
              <a:buNone/>
              <a:defRPr sz="2520"/>
            </a:lvl8pPr>
            <a:lvl9pPr marL="5760120" indent="0" algn="ctr">
              <a:buNone/>
              <a:defRPr sz="2520"/>
            </a:lvl9pPr>
          </a:lstStyle>
          <a:p>
            <a:r>
              <a:rPr lang="nl-NL"/>
              <a:t>[Titel regel 2]</a:t>
            </a:r>
            <a:endParaRPr lang="en-NL"/>
          </a:p>
        </p:txBody>
      </p:sp>
      <p:sp>
        <p:nvSpPr>
          <p:cNvPr id="2" name="***Titel 1">
            <a:extLst>
              <a:ext uri="{FF2B5EF4-FFF2-40B4-BE49-F238E27FC236}">
                <a16:creationId xmlns:a16="http://schemas.microsoft.com/office/drawing/2014/main" id="{06A0A3E1-BC41-4A45-9541-059AA51DE45C}"/>
              </a:ext>
            </a:extLst>
          </p:cNvPr>
          <p:cNvSpPr>
            <a:spLocks noGrp="1" noSelect="1"/>
          </p:cNvSpPr>
          <p:nvPr>
            <p:ph type="ctrTitle" hasCustomPrompt="1"/>
          </p:nvPr>
        </p:nvSpPr>
        <p:spPr>
          <a:xfrm>
            <a:off x="1759432" y="5191086"/>
            <a:ext cx="8191754" cy="860277"/>
          </a:xfrm>
          <a:solidFill>
            <a:schemeClr val="bg1"/>
          </a:solidFill>
        </p:spPr>
        <p:txBody>
          <a:bodyPr lIns="180000" tIns="180000" rIns="180000" anchor="b">
            <a:spAutoFit/>
          </a:bodyPr>
          <a:lstStyle>
            <a:lvl1pPr algn="l">
              <a:defRPr lang="nl-NL" sz="4409" b="0" i="0" u="none" strike="noStrike" kern="1200" baseline="0" dirty="0" smtClean="0">
                <a:solidFill>
                  <a:schemeClr val="accent2"/>
                </a:solidFill>
                <a:latin typeface="Calibri" panose="020F0502020204030204" pitchFamily="34" charset="0"/>
                <a:ea typeface="+mn-ea"/>
                <a:cs typeface="+mn-cs"/>
              </a:defRPr>
            </a:lvl1pPr>
          </a:lstStyle>
          <a:p>
            <a:r>
              <a:rPr lang="nl-NL"/>
              <a:t>[Titel regel 1]</a:t>
            </a:r>
            <a:endParaRPr lang="en-NL"/>
          </a:p>
        </p:txBody>
      </p:sp>
    </p:spTree>
    <p:extLst>
      <p:ext uri="{BB962C8B-B14F-4D97-AF65-F5344CB8AC3E}">
        <p14:creationId xmlns:p14="http://schemas.microsoft.com/office/powerpoint/2010/main" val="2608173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oud van twee">
    <p:spTree>
      <p:nvGrpSpPr>
        <p:cNvPr id="1" name=""/>
        <p:cNvGrpSpPr/>
        <p:nvPr/>
      </p:nvGrpSpPr>
      <p:grpSpPr>
        <a:xfrm>
          <a:off x="0" y="0"/>
          <a:ext cx="0" cy="0"/>
          <a:chOff x="0" y="0"/>
          <a:chExt cx="0" cy="0"/>
        </a:xfrm>
      </p:grpSpPr>
      <p:sp>
        <p:nvSpPr>
          <p:cNvPr id="5" name="Tijdelijke aanduiding voor dianummer 4">
            <a:extLst>
              <a:ext uri="{FF2B5EF4-FFF2-40B4-BE49-F238E27FC236}">
                <a16:creationId xmlns:a16="http://schemas.microsoft.com/office/drawing/2014/main" id="{EA936BB1-B044-4153-AFBE-84ACF08A1593}"/>
              </a:ext>
            </a:extLst>
          </p:cNvPr>
          <p:cNvSpPr>
            <a:spLocks noGrp="1" noSelect="1"/>
          </p:cNvSpPr>
          <p:nvPr>
            <p:ph type="sldNum" sz="quarter" idx="16"/>
          </p:nvPr>
        </p:nvSpPr>
        <p:spPr/>
        <p:txBody>
          <a:bodyPr/>
          <a:lstStyle/>
          <a:p>
            <a:fld id="{024AB9AF-7883-694E-907E-2DD51D723A4E}" type="slidenum">
              <a:rPr lang="nl-NL" smtClean="0"/>
              <a:pPr/>
              <a:t>‹nr.›</a:t>
            </a:fld>
            <a:endParaRPr lang="nl-NL"/>
          </a:p>
        </p:txBody>
      </p:sp>
      <p:sp>
        <p:nvSpPr>
          <p:cNvPr id="4" name="Tijdelijke aanduiding voor voettekst 3">
            <a:extLst>
              <a:ext uri="{FF2B5EF4-FFF2-40B4-BE49-F238E27FC236}">
                <a16:creationId xmlns:a16="http://schemas.microsoft.com/office/drawing/2014/main" id="{86910B9A-18C9-4BED-B6E5-5A41527D86D0}"/>
              </a:ext>
            </a:extLst>
          </p:cNvPr>
          <p:cNvSpPr>
            <a:spLocks noGrp="1" noSelect="1"/>
          </p:cNvSpPr>
          <p:nvPr>
            <p:ph type="ftr" sz="quarter" idx="15"/>
          </p:nvPr>
        </p:nvSpPr>
        <p:spPr/>
        <p:txBody>
          <a:bodyPr/>
          <a:lstStyle/>
          <a:p>
            <a:endParaRPr lang="nl-NL"/>
          </a:p>
        </p:txBody>
      </p:sp>
      <p:sp>
        <p:nvSpPr>
          <p:cNvPr id="2" name="Tijdelijke aanduiding voor datum 1">
            <a:extLst>
              <a:ext uri="{FF2B5EF4-FFF2-40B4-BE49-F238E27FC236}">
                <a16:creationId xmlns:a16="http://schemas.microsoft.com/office/drawing/2014/main" id="{D8742A5E-78AC-43B0-953B-6F5CB3B21C51}"/>
              </a:ext>
            </a:extLst>
          </p:cNvPr>
          <p:cNvSpPr>
            <a:spLocks noGrp="1" noSelect="1"/>
          </p:cNvSpPr>
          <p:nvPr>
            <p:ph type="dt" sz="half" idx="14"/>
          </p:nvPr>
        </p:nvSpPr>
        <p:spPr/>
        <p:txBody>
          <a:bodyPr/>
          <a:lstStyle/>
          <a:p>
            <a:fld id="{B11005A8-E200-40B1-B46A-8734F9E192B7}" type="datetime1">
              <a:rPr lang="nl-NL" smtClean="0"/>
              <a:pPr/>
              <a:t>24-2-2026</a:t>
            </a:fld>
            <a:endParaRPr lang="nl-NL"/>
          </a:p>
        </p:txBody>
      </p:sp>
      <p:sp>
        <p:nvSpPr>
          <p:cNvPr id="3" name="Tijdelijke aanduiding voor inhoud 2"/>
          <p:cNvSpPr>
            <a:spLocks noGrp="1" noSelect="1"/>
          </p:cNvSpPr>
          <p:nvPr>
            <p:ph idx="1" hasCustomPrompt="1"/>
          </p:nvPr>
        </p:nvSpPr>
        <p:spPr bwMode="gray">
          <a:xfrm>
            <a:off x="874166" y="2607818"/>
            <a:ext cx="6236313" cy="6568675"/>
          </a:xfrm>
          <a:prstGeom prst="rect">
            <a:avLst/>
          </a:prstGeom>
        </p:spPr>
        <p:txBody>
          <a:bodyPr/>
          <a:lstStyle>
            <a:lvl1pPr>
              <a:buClr>
                <a:schemeClr val="accent1"/>
              </a:buClr>
              <a:defRPr baseline="0"/>
            </a:lvl1pPr>
          </a:lstStyle>
          <a:p>
            <a:pPr lvl="0"/>
            <a:r>
              <a:rPr lang="nl-NL"/>
              <a:t>[Typ tekst of klik op een pictogram om een object in te voegen]</a:t>
            </a:r>
          </a:p>
        </p:txBody>
      </p:sp>
      <p:sp>
        <p:nvSpPr>
          <p:cNvPr id="11" name="Tijdelijke aanduiding voor inhoud 1">
            <a:extLst>
              <a:ext uri="{FF2B5EF4-FFF2-40B4-BE49-F238E27FC236}">
                <a16:creationId xmlns:a16="http://schemas.microsoft.com/office/drawing/2014/main" id="{ACA4E14C-0F2B-4241-A1A6-D66E0727CB09}"/>
              </a:ext>
            </a:extLst>
          </p:cNvPr>
          <p:cNvSpPr>
            <a:spLocks noGrp="1" noSelect="1"/>
          </p:cNvSpPr>
          <p:nvPr>
            <p:ph idx="13" hasCustomPrompt="1"/>
          </p:nvPr>
        </p:nvSpPr>
        <p:spPr bwMode="gray">
          <a:xfrm>
            <a:off x="7443900" y="2607818"/>
            <a:ext cx="6236313" cy="6568675"/>
          </a:xfrm>
          <a:prstGeom prst="rect">
            <a:avLst/>
          </a:prstGeom>
        </p:spPr>
        <p:txBody>
          <a:bodyPr/>
          <a:lstStyle>
            <a:lvl1pPr>
              <a:buClr>
                <a:schemeClr val="accent1"/>
              </a:buClr>
              <a:defRPr baseline="0"/>
            </a:lvl1pPr>
          </a:lstStyle>
          <a:p>
            <a:pPr lvl="0"/>
            <a:r>
              <a:rPr lang="nl-NL"/>
              <a:t>[Typ tekst of klik op een pictogram om een object in te voegen]</a:t>
            </a:r>
          </a:p>
        </p:txBody>
      </p:sp>
      <p:sp>
        <p:nvSpPr>
          <p:cNvPr id="7" name="Titel 6">
            <a:extLst>
              <a:ext uri="{FF2B5EF4-FFF2-40B4-BE49-F238E27FC236}">
                <a16:creationId xmlns:a16="http://schemas.microsoft.com/office/drawing/2014/main" id="{6B045369-0D9B-4F8A-8743-1F7AEC119B44}"/>
              </a:ext>
            </a:extLst>
          </p:cNvPr>
          <p:cNvSpPr>
            <a:spLocks noGrp="1" noSelect="1"/>
          </p:cNvSpPr>
          <p:nvPr>
            <p:ph type="title" hasCustomPrompt="1"/>
          </p:nvPr>
        </p:nvSpPr>
        <p:spPr/>
        <p:txBody>
          <a:bodyPr/>
          <a:lstStyle>
            <a:lvl1pPr>
              <a:defRPr/>
            </a:lvl1pPr>
          </a:lstStyle>
          <a:p>
            <a:r>
              <a:rPr lang="nl-NL"/>
              <a:t>[Titel]</a:t>
            </a:r>
            <a:endParaRPr lang="en-NL"/>
          </a:p>
        </p:txBody>
      </p:sp>
    </p:spTree>
    <p:extLst>
      <p:ext uri="{BB962C8B-B14F-4D97-AF65-F5344CB8AC3E}">
        <p14:creationId xmlns:p14="http://schemas.microsoft.com/office/powerpoint/2010/main" val="3974264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12" name="Tijdelijke aanduiding voor dianummer 11">
            <a:extLst>
              <a:ext uri="{FF2B5EF4-FFF2-40B4-BE49-F238E27FC236}">
                <a16:creationId xmlns:a16="http://schemas.microsoft.com/office/drawing/2014/main" id="{EFB70EFD-B4A7-41E2-9CF0-DB3C0D9153F4}"/>
              </a:ext>
            </a:extLst>
          </p:cNvPr>
          <p:cNvSpPr>
            <a:spLocks noGrp="1" noSelect="1"/>
          </p:cNvSpPr>
          <p:nvPr>
            <p:ph type="sldNum" sz="quarter" idx="12"/>
          </p:nvPr>
        </p:nvSpPr>
        <p:spPr/>
        <p:txBody>
          <a:bodyPr/>
          <a:lstStyle/>
          <a:p>
            <a:fld id="{024AB9AF-7883-694E-907E-2DD51D723A4E}" type="slidenum">
              <a:rPr lang="nl-NL" smtClean="0"/>
              <a:pPr/>
              <a:t>‹nr.›</a:t>
            </a:fld>
            <a:endParaRPr lang="nl-NL"/>
          </a:p>
        </p:txBody>
      </p:sp>
      <p:sp>
        <p:nvSpPr>
          <p:cNvPr id="11" name="Tijdelijke aanduiding voor voettekst 10">
            <a:extLst>
              <a:ext uri="{FF2B5EF4-FFF2-40B4-BE49-F238E27FC236}">
                <a16:creationId xmlns:a16="http://schemas.microsoft.com/office/drawing/2014/main" id="{FE379057-0095-486E-80B6-7B6B71618289}"/>
              </a:ext>
            </a:extLst>
          </p:cNvPr>
          <p:cNvSpPr>
            <a:spLocks noGrp="1" noSelect="1"/>
          </p:cNvSpPr>
          <p:nvPr>
            <p:ph type="ftr" sz="quarter" idx="11"/>
          </p:nvPr>
        </p:nvSpPr>
        <p:spPr/>
        <p:txBody>
          <a:bodyPr/>
          <a:lstStyle/>
          <a:p>
            <a:endParaRPr lang="nl-NL"/>
          </a:p>
        </p:txBody>
      </p:sp>
      <p:sp>
        <p:nvSpPr>
          <p:cNvPr id="10" name="Tijdelijke aanduiding voor datum 9">
            <a:extLst>
              <a:ext uri="{FF2B5EF4-FFF2-40B4-BE49-F238E27FC236}">
                <a16:creationId xmlns:a16="http://schemas.microsoft.com/office/drawing/2014/main" id="{2136B3D2-CDA3-4B56-B893-76071928BAA9}"/>
              </a:ext>
            </a:extLst>
          </p:cNvPr>
          <p:cNvSpPr>
            <a:spLocks noGrp="1" noSelect="1"/>
          </p:cNvSpPr>
          <p:nvPr>
            <p:ph type="dt" sz="half" idx="10"/>
          </p:nvPr>
        </p:nvSpPr>
        <p:spPr/>
        <p:txBody>
          <a:bodyPr/>
          <a:lstStyle/>
          <a:p>
            <a:fld id="{B11005A8-E200-40B1-B46A-8734F9E192B7}" type="datetime1">
              <a:rPr lang="nl-NL" smtClean="0"/>
              <a:pPr/>
              <a:t>24-2-2026</a:t>
            </a:fld>
            <a:endParaRPr lang="nl-NL"/>
          </a:p>
        </p:txBody>
      </p:sp>
      <p:sp>
        <p:nvSpPr>
          <p:cNvPr id="2" name="Titel 1">
            <a:extLst>
              <a:ext uri="{FF2B5EF4-FFF2-40B4-BE49-F238E27FC236}">
                <a16:creationId xmlns:a16="http://schemas.microsoft.com/office/drawing/2014/main" id="{6F50F361-2814-4154-88BE-71F62645A05C}"/>
              </a:ext>
            </a:extLst>
          </p:cNvPr>
          <p:cNvSpPr>
            <a:spLocks noGrp="1" noSelect="1"/>
          </p:cNvSpPr>
          <p:nvPr>
            <p:ph type="title" hasCustomPrompt="1"/>
          </p:nvPr>
        </p:nvSpPr>
        <p:spPr/>
        <p:txBody>
          <a:bodyPr/>
          <a:lstStyle>
            <a:lvl1pPr>
              <a:defRPr/>
            </a:lvl1pPr>
          </a:lstStyle>
          <a:p>
            <a:r>
              <a:rPr lang="nl-NL"/>
              <a:t>[Titel]</a:t>
            </a:r>
            <a:endParaRPr lang="en-NL"/>
          </a:p>
        </p:txBody>
      </p:sp>
    </p:spTree>
    <p:extLst>
      <p:ext uri="{BB962C8B-B14F-4D97-AF65-F5344CB8AC3E}">
        <p14:creationId xmlns:p14="http://schemas.microsoft.com/office/powerpoint/2010/main" val="1522421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Leeg met logo en voetteksten">
    <p:spTree>
      <p:nvGrpSpPr>
        <p:cNvPr id="1" name=""/>
        <p:cNvGrpSpPr/>
        <p:nvPr/>
      </p:nvGrpSpPr>
      <p:grpSpPr>
        <a:xfrm>
          <a:off x="0" y="0"/>
          <a:ext cx="0" cy="0"/>
          <a:chOff x="0" y="0"/>
          <a:chExt cx="0" cy="0"/>
        </a:xfrm>
      </p:grpSpPr>
      <p:sp>
        <p:nvSpPr>
          <p:cNvPr id="10" name="Tijdelijke aanduiding voor dianummer 9">
            <a:extLst>
              <a:ext uri="{FF2B5EF4-FFF2-40B4-BE49-F238E27FC236}">
                <a16:creationId xmlns:a16="http://schemas.microsoft.com/office/drawing/2014/main" id="{859980B2-3C13-4389-9E8F-F81DB0D1DEDA}"/>
              </a:ext>
            </a:extLst>
          </p:cNvPr>
          <p:cNvSpPr>
            <a:spLocks noGrp="1" noSelect="1"/>
          </p:cNvSpPr>
          <p:nvPr>
            <p:ph type="sldNum" sz="quarter" idx="12"/>
          </p:nvPr>
        </p:nvSpPr>
        <p:spPr/>
        <p:txBody>
          <a:bodyPr/>
          <a:lstStyle/>
          <a:p>
            <a:fld id="{024AB9AF-7883-694E-907E-2DD51D723A4E}" type="slidenum">
              <a:rPr lang="nl-NL" smtClean="0"/>
              <a:pPr/>
              <a:t>‹nr.›</a:t>
            </a:fld>
            <a:endParaRPr lang="nl-NL"/>
          </a:p>
        </p:txBody>
      </p:sp>
      <p:sp>
        <p:nvSpPr>
          <p:cNvPr id="9" name="Tijdelijke aanduiding voor voettekst 8">
            <a:extLst>
              <a:ext uri="{FF2B5EF4-FFF2-40B4-BE49-F238E27FC236}">
                <a16:creationId xmlns:a16="http://schemas.microsoft.com/office/drawing/2014/main" id="{683DCBBA-3F0E-4777-8D00-962110EE8FAB}"/>
              </a:ext>
            </a:extLst>
          </p:cNvPr>
          <p:cNvSpPr>
            <a:spLocks noGrp="1" noSelect="1"/>
          </p:cNvSpPr>
          <p:nvPr>
            <p:ph type="ftr" sz="quarter" idx="11"/>
          </p:nvPr>
        </p:nvSpPr>
        <p:spPr/>
        <p:txBody>
          <a:bodyPr/>
          <a:lstStyle/>
          <a:p>
            <a:endParaRPr lang="nl-NL"/>
          </a:p>
        </p:txBody>
      </p:sp>
      <p:sp>
        <p:nvSpPr>
          <p:cNvPr id="8" name="Tijdelijke aanduiding voor datum 7">
            <a:extLst>
              <a:ext uri="{FF2B5EF4-FFF2-40B4-BE49-F238E27FC236}">
                <a16:creationId xmlns:a16="http://schemas.microsoft.com/office/drawing/2014/main" id="{B63059D6-BA1C-4940-880D-A1DDDFA5DAEA}"/>
              </a:ext>
            </a:extLst>
          </p:cNvPr>
          <p:cNvSpPr>
            <a:spLocks noGrp="1" noSelect="1"/>
          </p:cNvSpPr>
          <p:nvPr>
            <p:ph type="dt" sz="half" idx="10"/>
          </p:nvPr>
        </p:nvSpPr>
        <p:spPr/>
        <p:txBody>
          <a:bodyPr/>
          <a:lstStyle/>
          <a:p>
            <a:fld id="{B11005A8-E200-40B1-B46A-8734F9E192B7}" type="datetime1">
              <a:rPr lang="nl-NL" smtClean="0"/>
              <a:pPr/>
              <a:t>24-2-2026</a:t>
            </a:fld>
            <a:endParaRPr lang="nl-NL"/>
          </a:p>
        </p:txBody>
      </p:sp>
    </p:spTree>
    <p:extLst>
      <p:ext uri="{BB962C8B-B14F-4D97-AF65-F5344CB8AC3E}">
        <p14:creationId xmlns:p14="http://schemas.microsoft.com/office/powerpoint/2010/main" val="2247714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12345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Leeg (zonder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900983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eldia">
    <p:bg>
      <p:bgPr>
        <a:solidFill>
          <a:schemeClr val="bg1">
            <a:lumMod val="95000"/>
            <a:alpha val="50000"/>
          </a:schemeClr>
        </a:solidFill>
        <a:effectLst/>
      </p:bgPr>
    </p:bg>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5A79E443-4D5F-42C8-B167-F6B61A0B7967}"/>
              </a:ext>
            </a:extLst>
          </p:cNvPr>
          <p:cNvSpPr>
            <a:spLocks noGrp="1" noSelect="1"/>
          </p:cNvSpPr>
          <p:nvPr>
            <p:ph type="subTitle" idx="1" hasCustomPrompt="1"/>
          </p:nvPr>
        </p:nvSpPr>
        <p:spPr>
          <a:xfrm>
            <a:off x="1756951" y="6042170"/>
            <a:ext cx="8191754" cy="823472"/>
          </a:xfrm>
          <a:solidFill>
            <a:schemeClr val="bg1"/>
          </a:solidFill>
        </p:spPr>
        <p:txBody>
          <a:bodyPr lIns="180000" rIns="180000" bIns="180000">
            <a:spAutoFit/>
          </a:bodyPr>
          <a:lstStyle>
            <a:lvl1pPr marL="0" indent="0" algn="l">
              <a:buNone/>
              <a:defRPr lang="en-NL" sz="4170" b="0" i="0" u="none" strike="noStrike" kern="1200" baseline="0">
                <a:solidFill>
                  <a:schemeClr val="accent1"/>
                </a:solidFill>
                <a:latin typeface="Calibri" panose="020F0502020204030204" pitchFamily="34" charset="0"/>
                <a:ea typeface="+mn-ea"/>
                <a:cs typeface="+mn-cs"/>
              </a:defRPr>
            </a:lvl1pPr>
            <a:lvl2pPr marL="680931" indent="0" algn="ctr">
              <a:buNone/>
              <a:defRPr sz="2979"/>
            </a:lvl2pPr>
            <a:lvl3pPr marL="1361863" indent="0" algn="ctr">
              <a:buNone/>
              <a:defRPr sz="2681"/>
            </a:lvl3pPr>
            <a:lvl4pPr marL="2042795" indent="0" algn="ctr">
              <a:buNone/>
              <a:defRPr sz="2383"/>
            </a:lvl4pPr>
            <a:lvl5pPr marL="2723725" indent="0" algn="ctr">
              <a:buNone/>
              <a:defRPr sz="2383"/>
            </a:lvl5pPr>
            <a:lvl6pPr marL="3404658" indent="0" algn="ctr">
              <a:buNone/>
              <a:defRPr sz="2383"/>
            </a:lvl6pPr>
            <a:lvl7pPr marL="4085588" indent="0" algn="ctr">
              <a:buNone/>
              <a:defRPr sz="2383"/>
            </a:lvl7pPr>
            <a:lvl8pPr marL="4766517" indent="0" algn="ctr">
              <a:buNone/>
              <a:defRPr sz="2383"/>
            </a:lvl8pPr>
            <a:lvl9pPr marL="5447451" indent="0" algn="ctr">
              <a:buNone/>
              <a:defRPr sz="2383"/>
            </a:lvl9pPr>
          </a:lstStyle>
          <a:p>
            <a:r>
              <a:rPr lang="nl-NL"/>
              <a:t>[Titel regel 2]</a:t>
            </a:r>
            <a:endParaRPr lang="en-NL"/>
          </a:p>
        </p:txBody>
      </p:sp>
      <p:sp>
        <p:nvSpPr>
          <p:cNvPr id="2" name="***Titel 1">
            <a:extLst>
              <a:ext uri="{FF2B5EF4-FFF2-40B4-BE49-F238E27FC236}">
                <a16:creationId xmlns:a16="http://schemas.microsoft.com/office/drawing/2014/main" id="{06A0A3E1-BC41-4A45-9541-059AA51DE45C}"/>
              </a:ext>
            </a:extLst>
          </p:cNvPr>
          <p:cNvSpPr>
            <a:spLocks noGrp="1" noSelect="1"/>
          </p:cNvSpPr>
          <p:nvPr>
            <p:ph type="ctrTitle" hasCustomPrompt="1"/>
          </p:nvPr>
        </p:nvSpPr>
        <p:spPr>
          <a:xfrm>
            <a:off x="1759432" y="5227891"/>
            <a:ext cx="8191754" cy="823472"/>
          </a:xfrm>
          <a:solidFill>
            <a:schemeClr val="bg1"/>
          </a:solidFill>
        </p:spPr>
        <p:txBody>
          <a:bodyPr lIns="180000" tIns="180000" rIns="180000" anchor="b">
            <a:spAutoFit/>
          </a:bodyPr>
          <a:lstStyle>
            <a:lvl1pPr algn="l">
              <a:defRPr lang="nl-NL" sz="4170" b="0" i="0" u="none" strike="noStrike" kern="1200" baseline="0" dirty="0" smtClean="0">
                <a:solidFill>
                  <a:schemeClr val="accent2"/>
                </a:solidFill>
                <a:latin typeface="Calibri" panose="020F0502020204030204" pitchFamily="34" charset="0"/>
                <a:ea typeface="+mn-ea"/>
                <a:cs typeface="+mn-cs"/>
              </a:defRPr>
            </a:lvl1pPr>
          </a:lstStyle>
          <a:p>
            <a:r>
              <a:rPr lang="nl-NL"/>
              <a:t>[Titel regel 1]</a:t>
            </a:r>
            <a:endParaRPr lang="en-NL"/>
          </a:p>
        </p:txBody>
      </p:sp>
    </p:spTree>
    <p:extLst>
      <p:ext uri="{BB962C8B-B14F-4D97-AF65-F5344CB8AC3E}">
        <p14:creationId xmlns:p14="http://schemas.microsoft.com/office/powerpoint/2010/main" val="33815094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15" name="Tijdelijke aanduiding voor dianummer 14">
            <a:extLst>
              <a:ext uri="{FF2B5EF4-FFF2-40B4-BE49-F238E27FC236}">
                <a16:creationId xmlns:a16="http://schemas.microsoft.com/office/drawing/2014/main" id="{82AC0E02-22A7-415B-B175-4D614BAC54C0}"/>
              </a:ext>
            </a:extLst>
          </p:cNvPr>
          <p:cNvSpPr>
            <a:spLocks noGrp="1" noSelect="1"/>
          </p:cNvSpPr>
          <p:nvPr>
            <p:ph type="sldNum" sz="quarter" idx="12"/>
          </p:nvPr>
        </p:nvSpPr>
        <p:spPr/>
        <p:txBody>
          <a:bodyPr/>
          <a:lstStyle/>
          <a:p>
            <a:fld id="{024AB9AF-7883-694E-907E-2DD51D723A4E}" type="slidenum">
              <a:rPr lang="nl-NL" smtClean="0"/>
              <a:pPr/>
              <a:t>‹nr.›</a:t>
            </a:fld>
            <a:endParaRPr lang="nl-NL"/>
          </a:p>
        </p:txBody>
      </p:sp>
      <p:sp>
        <p:nvSpPr>
          <p:cNvPr id="14" name="Tijdelijke aanduiding voor voettekst 13">
            <a:extLst>
              <a:ext uri="{FF2B5EF4-FFF2-40B4-BE49-F238E27FC236}">
                <a16:creationId xmlns:a16="http://schemas.microsoft.com/office/drawing/2014/main" id="{3467AF20-D727-438F-8F81-B57C5D120F4C}"/>
              </a:ext>
            </a:extLst>
          </p:cNvPr>
          <p:cNvSpPr>
            <a:spLocks noGrp="1" noSelect="1"/>
          </p:cNvSpPr>
          <p:nvPr>
            <p:ph type="ftr" sz="quarter" idx="11"/>
          </p:nvPr>
        </p:nvSpPr>
        <p:spPr/>
        <p:txBody>
          <a:bodyPr/>
          <a:lstStyle/>
          <a:p>
            <a:endParaRPr lang="nl-NL"/>
          </a:p>
        </p:txBody>
      </p:sp>
      <p:sp>
        <p:nvSpPr>
          <p:cNvPr id="13" name="Tijdelijke aanduiding voor datum 12">
            <a:extLst>
              <a:ext uri="{FF2B5EF4-FFF2-40B4-BE49-F238E27FC236}">
                <a16:creationId xmlns:a16="http://schemas.microsoft.com/office/drawing/2014/main" id="{B6A9220E-0936-4B4A-B965-9C703E2F4B48}"/>
              </a:ext>
            </a:extLst>
          </p:cNvPr>
          <p:cNvSpPr>
            <a:spLocks noGrp="1" noSelect="1"/>
          </p:cNvSpPr>
          <p:nvPr>
            <p:ph type="dt" sz="half" idx="10"/>
          </p:nvPr>
        </p:nvSpPr>
        <p:spPr/>
        <p:txBody>
          <a:bodyPr/>
          <a:lstStyle/>
          <a:p>
            <a:fld id="{B11005A8-E200-40B1-B46A-8734F9E192B7}" type="datetime1">
              <a:rPr lang="nl-NL" smtClean="0"/>
              <a:pPr/>
              <a:t>24-2-2026</a:t>
            </a:fld>
            <a:endParaRPr lang="nl-NL"/>
          </a:p>
        </p:txBody>
      </p:sp>
      <p:sp>
        <p:nvSpPr>
          <p:cNvPr id="3" name="Tijdelijke aanduiding voor inhoud 2"/>
          <p:cNvSpPr>
            <a:spLocks noGrp="1" noSelect="1"/>
          </p:cNvSpPr>
          <p:nvPr>
            <p:ph idx="1" hasCustomPrompt="1"/>
          </p:nvPr>
        </p:nvSpPr>
        <p:spPr bwMode="gray">
          <a:xfrm>
            <a:off x="874157" y="2607819"/>
            <a:ext cx="12806044" cy="6568675"/>
          </a:xfrm>
          <a:prstGeom prst="rect">
            <a:avLst/>
          </a:prstGeom>
        </p:spPr>
        <p:txBody>
          <a:bodyPr/>
          <a:lstStyle>
            <a:lvl1pPr>
              <a:buClr>
                <a:schemeClr val="accent1"/>
              </a:buClr>
              <a:defRPr baseline="0"/>
            </a:lvl1pPr>
          </a:lstStyle>
          <a:p>
            <a:pPr lvl="0"/>
            <a:r>
              <a:rPr lang="nl-NL"/>
              <a:t>[Typ tekst of klik op een pictogram om een object in te voegen]</a:t>
            </a:r>
          </a:p>
        </p:txBody>
      </p:sp>
      <p:sp>
        <p:nvSpPr>
          <p:cNvPr id="7" name="Titel 6">
            <a:extLst>
              <a:ext uri="{FF2B5EF4-FFF2-40B4-BE49-F238E27FC236}">
                <a16:creationId xmlns:a16="http://schemas.microsoft.com/office/drawing/2014/main" id="{6B045369-0D9B-4F8A-8743-1F7AEC119B44}"/>
              </a:ext>
            </a:extLst>
          </p:cNvPr>
          <p:cNvSpPr>
            <a:spLocks noGrp="1" noSelect="1"/>
          </p:cNvSpPr>
          <p:nvPr>
            <p:ph type="title" hasCustomPrompt="1"/>
          </p:nvPr>
        </p:nvSpPr>
        <p:spPr/>
        <p:txBody>
          <a:bodyPr/>
          <a:lstStyle>
            <a:lvl1pPr>
              <a:defRPr/>
            </a:lvl1pPr>
          </a:lstStyle>
          <a:p>
            <a:r>
              <a:rPr lang="nl-NL"/>
              <a:t>[Titel]</a:t>
            </a:r>
            <a:endParaRPr lang="en-NL"/>
          </a:p>
        </p:txBody>
      </p:sp>
    </p:spTree>
    <p:extLst>
      <p:ext uri="{BB962C8B-B14F-4D97-AF65-F5344CB8AC3E}">
        <p14:creationId xmlns:p14="http://schemas.microsoft.com/office/powerpoint/2010/main" val="17985105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oorpagina #1">
    <p:bg>
      <p:bgPr>
        <a:solidFill>
          <a:schemeClr val="bg1">
            <a:lumMod val="95000"/>
            <a:alpha val="50000"/>
          </a:schemeClr>
        </a:solidFill>
        <a:effectLst/>
      </p:bgPr>
    </p:bg>
    <p:spTree>
      <p:nvGrpSpPr>
        <p:cNvPr id="1" name=""/>
        <p:cNvGrpSpPr/>
        <p:nvPr/>
      </p:nvGrpSpPr>
      <p:grpSpPr>
        <a:xfrm>
          <a:off x="0" y="0"/>
          <a:ext cx="0" cy="0"/>
          <a:chOff x="0" y="0"/>
          <a:chExt cx="0" cy="0"/>
        </a:xfrm>
      </p:grpSpPr>
      <p:pic>
        <p:nvPicPr>
          <p:cNvPr id="13" name="Afbeelding 12" descr="Afbeelding met tekst, illustratie&#10;&#10;Automatisch gegenereerde beschrijving">
            <a:extLst>
              <a:ext uri="{FF2B5EF4-FFF2-40B4-BE49-F238E27FC236}">
                <a16:creationId xmlns:a16="http://schemas.microsoft.com/office/drawing/2014/main" id="{74217EB4-87C3-4D4B-A716-821D098A397F}"/>
              </a:ext>
            </a:extLst>
          </p:cNvPr>
          <p:cNvPicPr>
            <a:picLocks noSelect="1" noChangeAspect="1"/>
          </p:cNvPicPr>
          <p:nvPr userDrawn="1"/>
        </p:nvPicPr>
        <p:blipFill>
          <a:blip r:embed="rId2"/>
          <a:stretch>
            <a:fillRect/>
          </a:stretch>
        </p:blipFill>
        <p:spPr>
          <a:xfrm>
            <a:off x="736306" y="712865"/>
            <a:ext cx="3515403" cy="664857"/>
          </a:xfrm>
          <a:prstGeom prst="rect">
            <a:avLst/>
          </a:prstGeom>
        </p:spPr>
      </p:pic>
      <p:sp>
        <p:nvSpPr>
          <p:cNvPr id="4" name="Ondertitel 2">
            <a:extLst>
              <a:ext uri="{FF2B5EF4-FFF2-40B4-BE49-F238E27FC236}">
                <a16:creationId xmlns:a16="http://schemas.microsoft.com/office/drawing/2014/main" id="{63F4B4F9-0708-418A-ACC3-D8BD17AC8F23}"/>
              </a:ext>
            </a:extLst>
          </p:cNvPr>
          <p:cNvSpPr>
            <a:spLocks noGrp="1" noSelect="1"/>
          </p:cNvSpPr>
          <p:nvPr>
            <p:ph type="subTitle" idx="1" hasCustomPrompt="1"/>
          </p:nvPr>
        </p:nvSpPr>
        <p:spPr>
          <a:xfrm>
            <a:off x="735589" y="4225585"/>
            <a:ext cx="6350404" cy="1307709"/>
          </a:xfrm>
          <a:solidFill>
            <a:schemeClr val="bg1"/>
          </a:solidFill>
        </p:spPr>
        <p:txBody>
          <a:bodyPr wrap="square" lIns="90000" rIns="90000" bIns="0">
            <a:noAutofit/>
          </a:bodyPr>
          <a:lstStyle>
            <a:lvl1pPr marL="0" indent="0" algn="l">
              <a:buNone/>
              <a:defRPr lang="en-NL" sz="3574" b="0" i="0" u="none" strike="noStrike" kern="1200" baseline="0" dirty="0">
                <a:solidFill>
                  <a:srgbClr val="EB4C50"/>
                </a:solidFill>
                <a:latin typeface="Calibri" panose="020F0502020204030204" pitchFamily="34" charset="0"/>
                <a:ea typeface="+mn-ea"/>
                <a:cs typeface="+mn-cs"/>
              </a:defRPr>
            </a:lvl1pPr>
            <a:lvl2pPr marL="680931" indent="0" algn="ctr">
              <a:buNone/>
              <a:defRPr sz="2979"/>
            </a:lvl2pPr>
            <a:lvl3pPr marL="1361863" indent="0" algn="ctr">
              <a:buNone/>
              <a:defRPr sz="2681"/>
            </a:lvl3pPr>
            <a:lvl4pPr marL="2042795" indent="0" algn="ctr">
              <a:buNone/>
              <a:defRPr sz="2383"/>
            </a:lvl4pPr>
            <a:lvl5pPr marL="2723725" indent="0" algn="ctr">
              <a:buNone/>
              <a:defRPr sz="2383"/>
            </a:lvl5pPr>
            <a:lvl6pPr marL="3404658" indent="0" algn="ctr">
              <a:buNone/>
              <a:defRPr sz="2383"/>
            </a:lvl6pPr>
            <a:lvl7pPr marL="4085588" indent="0" algn="ctr">
              <a:buNone/>
              <a:defRPr sz="2383"/>
            </a:lvl7pPr>
            <a:lvl8pPr marL="4766517" indent="0" algn="ctr">
              <a:buNone/>
              <a:defRPr sz="2383"/>
            </a:lvl8pPr>
            <a:lvl9pPr marL="5447451" indent="0" algn="ctr">
              <a:buNone/>
              <a:defRPr sz="2383"/>
            </a:lvl9pPr>
          </a:lstStyle>
          <a:p>
            <a:r>
              <a:rPr lang="nl-NL" sz="3574" b="0" i="0" u="none" strike="noStrike" kern="1200" baseline="0">
                <a:solidFill>
                  <a:srgbClr val="EB4C50"/>
                </a:solidFill>
                <a:latin typeface="Calibri" panose="020F0502020204030204" pitchFamily="34" charset="0"/>
                <a:ea typeface="+mn-ea"/>
                <a:cs typeface="+mn-cs"/>
              </a:rPr>
              <a:t>[Titel regel 2]</a:t>
            </a:r>
            <a:endParaRPr lang="en-NL"/>
          </a:p>
        </p:txBody>
      </p:sp>
      <p:sp>
        <p:nvSpPr>
          <p:cNvPr id="5" name="***Titel 2">
            <a:extLst>
              <a:ext uri="{FF2B5EF4-FFF2-40B4-BE49-F238E27FC236}">
                <a16:creationId xmlns:a16="http://schemas.microsoft.com/office/drawing/2014/main" id="{E50E204B-F1D1-4737-BC22-6B9E184AD896}"/>
              </a:ext>
            </a:extLst>
          </p:cNvPr>
          <p:cNvSpPr>
            <a:spLocks noGrp="1" noSelect="1"/>
          </p:cNvSpPr>
          <p:nvPr>
            <p:ph type="title" hasCustomPrompt="1"/>
          </p:nvPr>
        </p:nvSpPr>
        <p:spPr>
          <a:xfrm>
            <a:off x="736310" y="2894917"/>
            <a:ext cx="6350404" cy="1333349"/>
          </a:xfrm>
          <a:solidFill>
            <a:schemeClr val="bg1"/>
          </a:solidFill>
        </p:spPr>
        <p:txBody>
          <a:bodyPr lIns="90000" rIns="90000" anchor="b" anchorCtr="0"/>
          <a:lstStyle>
            <a:lvl1pPr>
              <a:defRPr lang="nl-NL" sz="3574" b="0" i="0" u="none" strike="noStrike" kern="1200" baseline="0" dirty="0" smtClean="0">
                <a:solidFill>
                  <a:schemeClr val="tx1"/>
                </a:solidFill>
                <a:latin typeface="Calibri" panose="020F0502020204030204" pitchFamily="34" charset="0"/>
                <a:ea typeface="+mn-ea"/>
                <a:cs typeface="+mn-cs"/>
              </a:defRPr>
            </a:lvl1pPr>
          </a:lstStyle>
          <a:p>
            <a:r>
              <a:rPr lang="nl-NL"/>
              <a:t>[Titel regel 1]</a:t>
            </a:r>
            <a:endParaRPr lang="en-NL"/>
          </a:p>
        </p:txBody>
      </p:sp>
      <p:pic>
        <p:nvPicPr>
          <p:cNvPr id="3" name="Afbeelding 2">
            <a:extLst>
              <a:ext uri="{FF2B5EF4-FFF2-40B4-BE49-F238E27FC236}">
                <a16:creationId xmlns:a16="http://schemas.microsoft.com/office/drawing/2014/main" id="{014F23BD-429A-3724-386C-12DF63867D6F}"/>
              </a:ext>
            </a:extLst>
          </p:cNvPr>
          <p:cNvPicPr>
            <a:picLocks noSelect="1"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0104" y="1"/>
            <a:ext cx="8100120" cy="10799763"/>
          </a:xfrm>
          <a:prstGeom prst="rect">
            <a:avLst/>
          </a:prstGeom>
        </p:spPr>
      </p:pic>
    </p:spTree>
    <p:extLst>
      <p:ext uri="{BB962C8B-B14F-4D97-AF65-F5344CB8AC3E}">
        <p14:creationId xmlns:p14="http://schemas.microsoft.com/office/powerpoint/2010/main" val="368917116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oorpagina #2">
    <p:bg>
      <p:bgPr>
        <a:solidFill>
          <a:schemeClr val="bg1">
            <a:lumMod val="95000"/>
            <a:alpha val="50000"/>
          </a:schemeClr>
        </a:solidFill>
        <a:effectLst/>
      </p:bgPr>
    </p:bg>
    <p:spTree>
      <p:nvGrpSpPr>
        <p:cNvPr id="1" name=""/>
        <p:cNvGrpSpPr/>
        <p:nvPr/>
      </p:nvGrpSpPr>
      <p:grpSpPr>
        <a:xfrm>
          <a:off x="0" y="0"/>
          <a:ext cx="0" cy="0"/>
          <a:chOff x="0" y="0"/>
          <a:chExt cx="0" cy="0"/>
        </a:xfrm>
      </p:grpSpPr>
      <p:pic>
        <p:nvPicPr>
          <p:cNvPr id="13" name="Afbeelding 12" descr="Afbeelding met tekst, illustratie&#10;&#10;Automatisch gegenereerde beschrijving">
            <a:extLst>
              <a:ext uri="{FF2B5EF4-FFF2-40B4-BE49-F238E27FC236}">
                <a16:creationId xmlns:a16="http://schemas.microsoft.com/office/drawing/2014/main" id="{74217EB4-87C3-4D4B-A716-821D098A397F}"/>
              </a:ext>
            </a:extLst>
          </p:cNvPr>
          <p:cNvPicPr>
            <a:picLocks noSelect="1" noChangeAspect="1"/>
          </p:cNvPicPr>
          <p:nvPr userDrawn="1"/>
        </p:nvPicPr>
        <p:blipFill>
          <a:blip r:embed="rId2"/>
          <a:stretch>
            <a:fillRect/>
          </a:stretch>
        </p:blipFill>
        <p:spPr>
          <a:xfrm>
            <a:off x="736306" y="712865"/>
            <a:ext cx="3515403" cy="664857"/>
          </a:xfrm>
          <a:prstGeom prst="rect">
            <a:avLst/>
          </a:prstGeom>
        </p:spPr>
      </p:pic>
      <p:sp>
        <p:nvSpPr>
          <p:cNvPr id="6" name="Ondertitel 2">
            <a:extLst>
              <a:ext uri="{FF2B5EF4-FFF2-40B4-BE49-F238E27FC236}">
                <a16:creationId xmlns:a16="http://schemas.microsoft.com/office/drawing/2014/main" id="{068A6363-80FC-4EC5-BC5B-7F6D52331608}"/>
              </a:ext>
            </a:extLst>
          </p:cNvPr>
          <p:cNvSpPr>
            <a:spLocks noGrp="1" noSelect="1"/>
          </p:cNvSpPr>
          <p:nvPr>
            <p:ph type="subTitle" idx="1" hasCustomPrompt="1"/>
          </p:nvPr>
        </p:nvSpPr>
        <p:spPr>
          <a:xfrm>
            <a:off x="735589" y="4225585"/>
            <a:ext cx="6350404" cy="1307709"/>
          </a:xfrm>
          <a:solidFill>
            <a:schemeClr val="bg1"/>
          </a:solidFill>
        </p:spPr>
        <p:txBody>
          <a:bodyPr wrap="square" lIns="90000" rIns="90000" bIns="0">
            <a:noAutofit/>
          </a:bodyPr>
          <a:lstStyle>
            <a:lvl1pPr marL="0" indent="0" algn="l">
              <a:buNone/>
              <a:defRPr lang="en-NL" sz="3574" b="0" i="0" u="none" strike="noStrike" kern="1200" baseline="0" dirty="0">
                <a:solidFill>
                  <a:srgbClr val="EB4C50"/>
                </a:solidFill>
                <a:latin typeface="Calibri" panose="020F0502020204030204" pitchFamily="34" charset="0"/>
                <a:ea typeface="+mn-ea"/>
                <a:cs typeface="+mn-cs"/>
              </a:defRPr>
            </a:lvl1pPr>
            <a:lvl2pPr marL="680931" indent="0" algn="ctr">
              <a:buNone/>
              <a:defRPr sz="2979"/>
            </a:lvl2pPr>
            <a:lvl3pPr marL="1361863" indent="0" algn="ctr">
              <a:buNone/>
              <a:defRPr sz="2681"/>
            </a:lvl3pPr>
            <a:lvl4pPr marL="2042795" indent="0" algn="ctr">
              <a:buNone/>
              <a:defRPr sz="2383"/>
            </a:lvl4pPr>
            <a:lvl5pPr marL="2723725" indent="0" algn="ctr">
              <a:buNone/>
              <a:defRPr sz="2383"/>
            </a:lvl5pPr>
            <a:lvl6pPr marL="3404658" indent="0" algn="ctr">
              <a:buNone/>
              <a:defRPr sz="2383"/>
            </a:lvl6pPr>
            <a:lvl7pPr marL="4085588" indent="0" algn="ctr">
              <a:buNone/>
              <a:defRPr sz="2383"/>
            </a:lvl7pPr>
            <a:lvl8pPr marL="4766517" indent="0" algn="ctr">
              <a:buNone/>
              <a:defRPr sz="2383"/>
            </a:lvl8pPr>
            <a:lvl9pPr marL="5447451" indent="0" algn="ctr">
              <a:buNone/>
              <a:defRPr sz="2383"/>
            </a:lvl9pPr>
          </a:lstStyle>
          <a:p>
            <a:r>
              <a:rPr lang="nl-NL" sz="3574" b="0" i="0" u="none" strike="noStrike" kern="1200" baseline="0">
                <a:solidFill>
                  <a:srgbClr val="EB4C50"/>
                </a:solidFill>
                <a:latin typeface="Calibri" panose="020F0502020204030204" pitchFamily="34" charset="0"/>
                <a:ea typeface="+mn-ea"/>
                <a:cs typeface="+mn-cs"/>
              </a:rPr>
              <a:t>[Titel regel 2]</a:t>
            </a:r>
            <a:endParaRPr lang="en-NL"/>
          </a:p>
        </p:txBody>
      </p:sp>
      <p:sp>
        <p:nvSpPr>
          <p:cNvPr id="7" name="***Titel 2">
            <a:extLst>
              <a:ext uri="{FF2B5EF4-FFF2-40B4-BE49-F238E27FC236}">
                <a16:creationId xmlns:a16="http://schemas.microsoft.com/office/drawing/2014/main" id="{24F44BDC-1155-44FD-848A-1F2200B9DD85}"/>
              </a:ext>
            </a:extLst>
          </p:cNvPr>
          <p:cNvSpPr>
            <a:spLocks noGrp="1" noSelect="1"/>
          </p:cNvSpPr>
          <p:nvPr>
            <p:ph type="title" hasCustomPrompt="1"/>
          </p:nvPr>
        </p:nvSpPr>
        <p:spPr>
          <a:xfrm>
            <a:off x="736310" y="2894917"/>
            <a:ext cx="6350404" cy="1333349"/>
          </a:xfrm>
          <a:solidFill>
            <a:schemeClr val="bg1"/>
          </a:solidFill>
        </p:spPr>
        <p:txBody>
          <a:bodyPr lIns="90000" rIns="90000" anchor="b" anchorCtr="0"/>
          <a:lstStyle>
            <a:lvl1pPr>
              <a:defRPr lang="nl-NL" sz="3574" b="0" i="0" u="none" strike="noStrike" kern="1200" baseline="0" dirty="0" smtClean="0">
                <a:solidFill>
                  <a:schemeClr val="tx1"/>
                </a:solidFill>
                <a:latin typeface="Calibri" panose="020F0502020204030204" pitchFamily="34" charset="0"/>
                <a:ea typeface="+mn-ea"/>
                <a:cs typeface="+mn-cs"/>
              </a:defRPr>
            </a:lvl1pPr>
          </a:lstStyle>
          <a:p>
            <a:r>
              <a:rPr lang="nl-NL"/>
              <a:t>[Titel regel 1]</a:t>
            </a:r>
            <a:endParaRPr lang="en-NL"/>
          </a:p>
        </p:txBody>
      </p:sp>
      <p:pic>
        <p:nvPicPr>
          <p:cNvPr id="5" name="Afbeelding 4">
            <a:extLst>
              <a:ext uri="{FF2B5EF4-FFF2-40B4-BE49-F238E27FC236}">
                <a16:creationId xmlns:a16="http://schemas.microsoft.com/office/drawing/2014/main" id="{C4368ED5-F913-5FE4-7552-43D248184B60}"/>
              </a:ext>
            </a:extLst>
          </p:cNvPr>
          <p:cNvPicPr>
            <a:picLocks noSelect="1"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0104" y="1"/>
            <a:ext cx="8100120" cy="10799763"/>
          </a:xfrm>
          <a:prstGeom prst="rect">
            <a:avLst/>
          </a:prstGeom>
        </p:spPr>
      </p:pic>
    </p:spTree>
    <p:extLst>
      <p:ext uri="{BB962C8B-B14F-4D97-AF65-F5344CB8AC3E}">
        <p14:creationId xmlns:p14="http://schemas.microsoft.com/office/powerpoint/2010/main" val="2676968042"/>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oorpagina #3">
    <p:bg>
      <p:bgPr>
        <a:solidFill>
          <a:schemeClr val="bg1">
            <a:lumMod val="95000"/>
            <a:alpha val="50000"/>
          </a:schemeClr>
        </a:solidFill>
        <a:effectLst/>
      </p:bgPr>
    </p:bg>
    <p:spTree>
      <p:nvGrpSpPr>
        <p:cNvPr id="1" name=""/>
        <p:cNvGrpSpPr/>
        <p:nvPr/>
      </p:nvGrpSpPr>
      <p:grpSpPr>
        <a:xfrm>
          <a:off x="0" y="0"/>
          <a:ext cx="0" cy="0"/>
          <a:chOff x="0" y="0"/>
          <a:chExt cx="0" cy="0"/>
        </a:xfrm>
      </p:grpSpPr>
      <p:pic>
        <p:nvPicPr>
          <p:cNvPr id="13" name="Afbeelding 12" descr="Afbeelding met tekst, illustratie&#10;&#10;Automatisch gegenereerde beschrijving">
            <a:extLst>
              <a:ext uri="{FF2B5EF4-FFF2-40B4-BE49-F238E27FC236}">
                <a16:creationId xmlns:a16="http://schemas.microsoft.com/office/drawing/2014/main" id="{74217EB4-87C3-4D4B-A716-821D098A397F}"/>
              </a:ext>
            </a:extLst>
          </p:cNvPr>
          <p:cNvPicPr>
            <a:picLocks noSelect="1" noChangeAspect="1"/>
          </p:cNvPicPr>
          <p:nvPr userDrawn="1"/>
        </p:nvPicPr>
        <p:blipFill>
          <a:blip r:embed="rId2"/>
          <a:stretch>
            <a:fillRect/>
          </a:stretch>
        </p:blipFill>
        <p:spPr>
          <a:xfrm>
            <a:off x="736306" y="712865"/>
            <a:ext cx="3515403" cy="664857"/>
          </a:xfrm>
          <a:prstGeom prst="rect">
            <a:avLst/>
          </a:prstGeom>
        </p:spPr>
      </p:pic>
      <p:sp>
        <p:nvSpPr>
          <p:cNvPr id="6" name="Ondertitel 2">
            <a:extLst>
              <a:ext uri="{FF2B5EF4-FFF2-40B4-BE49-F238E27FC236}">
                <a16:creationId xmlns:a16="http://schemas.microsoft.com/office/drawing/2014/main" id="{2210BCD7-8714-48E8-8588-B0E568E75347}"/>
              </a:ext>
            </a:extLst>
          </p:cNvPr>
          <p:cNvSpPr>
            <a:spLocks noGrp="1" noSelect="1"/>
          </p:cNvSpPr>
          <p:nvPr>
            <p:ph type="subTitle" idx="1" hasCustomPrompt="1"/>
          </p:nvPr>
        </p:nvSpPr>
        <p:spPr>
          <a:xfrm>
            <a:off x="735589" y="4225585"/>
            <a:ext cx="6350404" cy="1307709"/>
          </a:xfrm>
          <a:solidFill>
            <a:schemeClr val="bg1"/>
          </a:solidFill>
        </p:spPr>
        <p:txBody>
          <a:bodyPr wrap="square" lIns="90000" rIns="90000" bIns="0">
            <a:noAutofit/>
          </a:bodyPr>
          <a:lstStyle>
            <a:lvl1pPr marL="0" indent="0" algn="l">
              <a:buNone/>
              <a:defRPr lang="en-NL" sz="3574" b="0" i="0" u="none" strike="noStrike" kern="1200" baseline="0" dirty="0">
                <a:solidFill>
                  <a:srgbClr val="EB4C50"/>
                </a:solidFill>
                <a:latin typeface="Calibri" panose="020F0502020204030204" pitchFamily="34" charset="0"/>
                <a:ea typeface="+mn-ea"/>
                <a:cs typeface="+mn-cs"/>
              </a:defRPr>
            </a:lvl1pPr>
            <a:lvl2pPr marL="680931" indent="0" algn="ctr">
              <a:buNone/>
              <a:defRPr sz="2979"/>
            </a:lvl2pPr>
            <a:lvl3pPr marL="1361863" indent="0" algn="ctr">
              <a:buNone/>
              <a:defRPr sz="2681"/>
            </a:lvl3pPr>
            <a:lvl4pPr marL="2042795" indent="0" algn="ctr">
              <a:buNone/>
              <a:defRPr sz="2383"/>
            </a:lvl4pPr>
            <a:lvl5pPr marL="2723725" indent="0" algn="ctr">
              <a:buNone/>
              <a:defRPr sz="2383"/>
            </a:lvl5pPr>
            <a:lvl6pPr marL="3404658" indent="0" algn="ctr">
              <a:buNone/>
              <a:defRPr sz="2383"/>
            </a:lvl6pPr>
            <a:lvl7pPr marL="4085588" indent="0" algn="ctr">
              <a:buNone/>
              <a:defRPr sz="2383"/>
            </a:lvl7pPr>
            <a:lvl8pPr marL="4766517" indent="0" algn="ctr">
              <a:buNone/>
              <a:defRPr sz="2383"/>
            </a:lvl8pPr>
            <a:lvl9pPr marL="5447451" indent="0" algn="ctr">
              <a:buNone/>
              <a:defRPr sz="2383"/>
            </a:lvl9pPr>
          </a:lstStyle>
          <a:p>
            <a:r>
              <a:rPr lang="nl-NL" sz="3574" b="0" i="0" u="none" strike="noStrike" kern="1200" baseline="0">
                <a:solidFill>
                  <a:srgbClr val="EB4C50"/>
                </a:solidFill>
                <a:latin typeface="Calibri" panose="020F0502020204030204" pitchFamily="34" charset="0"/>
                <a:ea typeface="+mn-ea"/>
                <a:cs typeface="+mn-cs"/>
              </a:rPr>
              <a:t>[Titel regel 2]</a:t>
            </a:r>
            <a:endParaRPr lang="en-NL"/>
          </a:p>
        </p:txBody>
      </p:sp>
      <p:sp>
        <p:nvSpPr>
          <p:cNvPr id="7" name="***Titel 2">
            <a:extLst>
              <a:ext uri="{FF2B5EF4-FFF2-40B4-BE49-F238E27FC236}">
                <a16:creationId xmlns:a16="http://schemas.microsoft.com/office/drawing/2014/main" id="{56B282CE-5B52-46F3-8040-298347C1789A}"/>
              </a:ext>
            </a:extLst>
          </p:cNvPr>
          <p:cNvSpPr>
            <a:spLocks noGrp="1" noSelect="1"/>
          </p:cNvSpPr>
          <p:nvPr>
            <p:ph type="title" hasCustomPrompt="1"/>
          </p:nvPr>
        </p:nvSpPr>
        <p:spPr>
          <a:xfrm>
            <a:off x="736310" y="2894917"/>
            <a:ext cx="6350404" cy="1333349"/>
          </a:xfrm>
          <a:solidFill>
            <a:schemeClr val="bg1"/>
          </a:solidFill>
        </p:spPr>
        <p:txBody>
          <a:bodyPr lIns="90000" rIns="90000" anchor="b" anchorCtr="0"/>
          <a:lstStyle>
            <a:lvl1pPr>
              <a:defRPr lang="nl-NL" sz="3574" b="0" i="0" u="none" strike="noStrike" kern="1200" baseline="0" dirty="0" smtClean="0">
                <a:solidFill>
                  <a:schemeClr val="tx1"/>
                </a:solidFill>
                <a:latin typeface="Calibri" panose="020F0502020204030204" pitchFamily="34" charset="0"/>
                <a:ea typeface="+mn-ea"/>
                <a:cs typeface="+mn-cs"/>
              </a:defRPr>
            </a:lvl1pPr>
          </a:lstStyle>
          <a:p>
            <a:r>
              <a:rPr lang="nl-NL"/>
              <a:t>[Titel regel 1]</a:t>
            </a:r>
            <a:endParaRPr lang="en-NL"/>
          </a:p>
        </p:txBody>
      </p:sp>
      <p:pic>
        <p:nvPicPr>
          <p:cNvPr id="3" name="Afbeelding 2">
            <a:extLst>
              <a:ext uri="{FF2B5EF4-FFF2-40B4-BE49-F238E27FC236}">
                <a16:creationId xmlns:a16="http://schemas.microsoft.com/office/drawing/2014/main" id="{49CDDE68-4233-3265-D78B-1BB3EE98E504}"/>
              </a:ext>
            </a:extLst>
          </p:cNvPr>
          <p:cNvPicPr>
            <a:picLocks noSelect="1"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0104" y="1"/>
            <a:ext cx="8100120" cy="10799763"/>
          </a:xfrm>
          <a:prstGeom prst="rect">
            <a:avLst/>
          </a:prstGeom>
        </p:spPr>
      </p:pic>
    </p:spTree>
    <p:extLst>
      <p:ext uri="{BB962C8B-B14F-4D97-AF65-F5344CB8AC3E}">
        <p14:creationId xmlns:p14="http://schemas.microsoft.com/office/powerpoint/2010/main" val="366846493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15" name="Tijdelijke aanduiding voor dianummer 14">
            <a:extLst>
              <a:ext uri="{FF2B5EF4-FFF2-40B4-BE49-F238E27FC236}">
                <a16:creationId xmlns:a16="http://schemas.microsoft.com/office/drawing/2014/main" id="{82AC0E02-22A7-415B-B175-4D614BAC54C0}"/>
              </a:ext>
            </a:extLst>
          </p:cNvPr>
          <p:cNvSpPr>
            <a:spLocks noGrp="1" noSelect="1"/>
          </p:cNvSpPr>
          <p:nvPr>
            <p:ph type="sldNum" sz="quarter" idx="12"/>
          </p:nvPr>
        </p:nvSpPr>
        <p:spPr/>
        <p:txBody>
          <a:bodyPr/>
          <a:lstStyle/>
          <a:p>
            <a:fld id="{024AB9AF-7883-694E-907E-2DD51D723A4E}" type="slidenum">
              <a:rPr lang="nl-NL" smtClean="0"/>
              <a:pPr/>
              <a:t>‹nr.›</a:t>
            </a:fld>
            <a:endParaRPr lang="nl-NL"/>
          </a:p>
        </p:txBody>
      </p:sp>
      <p:sp>
        <p:nvSpPr>
          <p:cNvPr id="14" name="Tijdelijke aanduiding voor voettekst 13">
            <a:extLst>
              <a:ext uri="{FF2B5EF4-FFF2-40B4-BE49-F238E27FC236}">
                <a16:creationId xmlns:a16="http://schemas.microsoft.com/office/drawing/2014/main" id="{3467AF20-D727-438F-8F81-B57C5D120F4C}"/>
              </a:ext>
            </a:extLst>
          </p:cNvPr>
          <p:cNvSpPr>
            <a:spLocks noGrp="1" noSelect="1"/>
          </p:cNvSpPr>
          <p:nvPr>
            <p:ph type="ftr" sz="quarter" idx="11"/>
          </p:nvPr>
        </p:nvSpPr>
        <p:spPr/>
        <p:txBody>
          <a:bodyPr/>
          <a:lstStyle/>
          <a:p>
            <a:endParaRPr lang="nl-NL"/>
          </a:p>
        </p:txBody>
      </p:sp>
      <p:sp>
        <p:nvSpPr>
          <p:cNvPr id="13" name="Tijdelijke aanduiding voor datum 12">
            <a:extLst>
              <a:ext uri="{FF2B5EF4-FFF2-40B4-BE49-F238E27FC236}">
                <a16:creationId xmlns:a16="http://schemas.microsoft.com/office/drawing/2014/main" id="{B6A9220E-0936-4B4A-B965-9C703E2F4B48}"/>
              </a:ext>
            </a:extLst>
          </p:cNvPr>
          <p:cNvSpPr>
            <a:spLocks noGrp="1" noSelect="1"/>
          </p:cNvSpPr>
          <p:nvPr>
            <p:ph type="dt" sz="half" idx="10"/>
          </p:nvPr>
        </p:nvSpPr>
        <p:spPr/>
        <p:txBody>
          <a:bodyPr/>
          <a:lstStyle/>
          <a:p>
            <a:fld id="{B11005A8-E200-40B1-B46A-8734F9E192B7}" type="datetime1">
              <a:rPr lang="nl-NL" smtClean="0"/>
              <a:pPr/>
              <a:t>24-2-2026</a:t>
            </a:fld>
            <a:endParaRPr lang="nl-NL"/>
          </a:p>
        </p:txBody>
      </p:sp>
      <p:sp>
        <p:nvSpPr>
          <p:cNvPr id="3" name="Tijdelijke aanduiding voor inhoud 2"/>
          <p:cNvSpPr>
            <a:spLocks noGrp="1" noSelect="1"/>
          </p:cNvSpPr>
          <p:nvPr>
            <p:ph idx="1" hasCustomPrompt="1"/>
          </p:nvPr>
        </p:nvSpPr>
        <p:spPr bwMode="gray">
          <a:xfrm>
            <a:off x="874157" y="2607818"/>
            <a:ext cx="12806044" cy="6568675"/>
          </a:xfrm>
          <a:prstGeom prst="rect">
            <a:avLst/>
          </a:prstGeom>
        </p:spPr>
        <p:txBody>
          <a:bodyPr/>
          <a:lstStyle>
            <a:lvl1pPr>
              <a:buClr>
                <a:schemeClr val="accent1"/>
              </a:buClr>
              <a:defRPr baseline="0"/>
            </a:lvl1pPr>
          </a:lstStyle>
          <a:p>
            <a:pPr lvl="0"/>
            <a:r>
              <a:rPr lang="nl-NL"/>
              <a:t>[Typ tekst of klik op een pictogram om een object in te voegen]</a:t>
            </a:r>
          </a:p>
        </p:txBody>
      </p:sp>
      <p:sp>
        <p:nvSpPr>
          <p:cNvPr id="7" name="Titel 6">
            <a:extLst>
              <a:ext uri="{FF2B5EF4-FFF2-40B4-BE49-F238E27FC236}">
                <a16:creationId xmlns:a16="http://schemas.microsoft.com/office/drawing/2014/main" id="{6B045369-0D9B-4F8A-8743-1F7AEC119B44}"/>
              </a:ext>
            </a:extLst>
          </p:cNvPr>
          <p:cNvSpPr>
            <a:spLocks noGrp="1" noSelect="1"/>
          </p:cNvSpPr>
          <p:nvPr>
            <p:ph type="title" hasCustomPrompt="1"/>
          </p:nvPr>
        </p:nvSpPr>
        <p:spPr/>
        <p:txBody>
          <a:bodyPr/>
          <a:lstStyle>
            <a:lvl1pPr>
              <a:defRPr/>
            </a:lvl1pPr>
          </a:lstStyle>
          <a:p>
            <a:r>
              <a:rPr lang="nl-NL"/>
              <a:t>[Titel]</a:t>
            </a:r>
            <a:endParaRPr lang="en-NL"/>
          </a:p>
        </p:txBody>
      </p:sp>
    </p:spTree>
    <p:extLst>
      <p:ext uri="{BB962C8B-B14F-4D97-AF65-F5344CB8AC3E}">
        <p14:creationId xmlns:p14="http://schemas.microsoft.com/office/powerpoint/2010/main" val="30454252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oorpagina #4">
    <p:bg>
      <p:bgPr>
        <a:solidFill>
          <a:schemeClr val="bg1">
            <a:lumMod val="95000"/>
            <a:alpha val="50000"/>
          </a:schemeClr>
        </a:solidFill>
        <a:effectLst/>
      </p:bgPr>
    </p:bg>
    <p:spTree>
      <p:nvGrpSpPr>
        <p:cNvPr id="1" name=""/>
        <p:cNvGrpSpPr/>
        <p:nvPr/>
      </p:nvGrpSpPr>
      <p:grpSpPr>
        <a:xfrm>
          <a:off x="0" y="0"/>
          <a:ext cx="0" cy="0"/>
          <a:chOff x="0" y="0"/>
          <a:chExt cx="0" cy="0"/>
        </a:xfrm>
      </p:grpSpPr>
      <p:pic>
        <p:nvPicPr>
          <p:cNvPr id="13" name="Afbeelding 12" descr="Afbeelding met tekst, illustratie&#10;&#10;Automatisch gegenereerde beschrijving">
            <a:extLst>
              <a:ext uri="{FF2B5EF4-FFF2-40B4-BE49-F238E27FC236}">
                <a16:creationId xmlns:a16="http://schemas.microsoft.com/office/drawing/2014/main" id="{74217EB4-87C3-4D4B-A716-821D098A397F}"/>
              </a:ext>
            </a:extLst>
          </p:cNvPr>
          <p:cNvPicPr>
            <a:picLocks noSelect="1" noChangeAspect="1"/>
          </p:cNvPicPr>
          <p:nvPr userDrawn="1"/>
        </p:nvPicPr>
        <p:blipFill>
          <a:blip r:embed="rId2"/>
          <a:stretch>
            <a:fillRect/>
          </a:stretch>
        </p:blipFill>
        <p:spPr>
          <a:xfrm>
            <a:off x="736306" y="712865"/>
            <a:ext cx="3515403" cy="664857"/>
          </a:xfrm>
          <a:prstGeom prst="rect">
            <a:avLst/>
          </a:prstGeom>
        </p:spPr>
      </p:pic>
      <p:sp>
        <p:nvSpPr>
          <p:cNvPr id="6" name="Ondertitel 2">
            <a:extLst>
              <a:ext uri="{FF2B5EF4-FFF2-40B4-BE49-F238E27FC236}">
                <a16:creationId xmlns:a16="http://schemas.microsoft.com/office/drawing/2014/main" id="{2D8FFD01-732D-4900-ADBC-64D1F40B9F0B}"/>
              </a:ext>
            </a:extLst>
          </p:cNvPr>
          <p:cNvSpPr>
            <a:spLocks noGrp="1" noSelect="1"/>
          </p:cNvSpPr>
          <p:nvPr>
            <p:ph type="subTitle" idx="1" hasCustomPrompt="1"/>
          </p:nvPr>
        </p:nvSpPr>
        <p:spPr>
          <a:xfrm>
            <a:off x="735589" y="4225585"/>
            <a:ext cx="6350404" cy="1307709"/>
          </a:xfrm>
          <a:solidFill>
            <a:schemeClr val="bg1"/>
          </a:solidFill>
        </p:spPr>
        <p:txBody>
          <a:bodyPr wrap="square" lIns="90000" rIns="90000" bIns="0">
            <a:noAutofit/>
          </a:bodyPr>
          <a:lstStyle>
            <a:lvl1pPr marL="0" indent="0" algn="l">
              <a:buNone/>
              <a:defRPr lang="en-NL" sz="3574" b="0" i="0" u="none" strike="noStrike" kern="1200" baseline="0" dirty="0">
                <a:solidFill>
                  <a:srgbClr val="EB4C50"/>
                </a:solidFill>
                <a:latin typeface="Calibri" panose="020F0502020204030204" pitchFamily="34" charset="0"/>
                <a:ea typeface="+mn-ea"/>
                <a:cs typeface="+mn-cs"/>
              </a:defRPr>
            </a:lvl1pPr>
            <a:lvl2pPr marL="680931" indent="0" algn="ctr">
              <a:buNone/>
              <a:defRPr sz="2979"/>
            </a:lvl2pPr>
            <a:lvl3pPr marL="1361863" indent="0" algn="ctr">
              <a:buNone/>
              <a:defRPr sz="2681"/>
            </a:lvl3pPr>
            <a:lvl4pPr marL="2042795" indent="0" algn="ctr">
              <a:buNone/>
              <a:defRPr sz="2383"/>
            </a:lvl4pPr>
            <a:lvl5pPr marL="2723725" indent="0" algn="ctr">
              <a:buNone/>
              <a:defRPr sz="2383"/>
            </a:lvl5pPr>
            <a:lvl6pPr marL="3404658" indent="0" algn="ctr">
              <a:buNone/>
              <a:defRPr sz="2383"/>
            </a:lvl6pPr>
            <a:lvl7pPr marL="4085588" indent="0" algn="ctr">
              <a:buNone/>
              <a:defRPr sz="2383"/>
            </a:lvl7pPr>
            <a:lvl8pPr marL="4766517" indent="0" algn="ctr">
              <a:buNone/>
              <a:defRPr sz="2383"/>
            </a:lvl8pPr>
            <a:lvl9pPr marL="5447451" indent="0" algn="ctr">
              <a:buNone/>
              <a:defRPr sz="2383"/>
            </a:lvl9pPr>
          </a:lstStyle>
          <a:p>
            <a:r>
              <a:rPr lang="nl-NL" sz="3574" b="0" i="0" u="none" strike="noStrike" kern="1200" baseline="0">
                <a:solidFill>
                  <a:srgbClr val="EB4C50"/>
                </a:solidFill>
                <a:latin typeface="Calibri" panose="020F0502020204030204" pitchFamily="34" charset="0"/>
                <a:ea typeface="+mn-ea"/>
                <a:cs typeface="+mn-cs"/>
              </a:rPr>
              <a:t>[Titel regel 2]</a:t>
            </a:r>
            <a:endParaRPr lang="en-NL"/>
          </a:p>
        </p:txBody>
      </p:sp>
      <p:sp>
        <p:nvSpPr>
          <p:cNvPr id="7" name="***Titel 2">
            <a:extLst>
              <a:ext uri="{FF2B5EF4-FFF2-40B4-BE49-F238E27FC236}">
                <a16:creationId xmlns:a16="http://schemas.microsoft.com/office/drawing/2014/main" id="{0E6DD447-95E5-4C3A-B727-4BF85CEA7EC0}"/>
              </a:ext>
            </a:extLst>
          </p:cNvPr>
          <p:cNvSpPr>
            <a:spLocks noGrp="1" noSelect="1"/>
          </p:cNvSpPr>
          <p:nvPr>
            <p:ph type="title" hasCustomPrompt="1"/>
          </p:nvPr>
        </p:nvSpPr>
        <p:spPr>
          <a:xfrm>
            <a:off x="736310" y="2894917"/>
            <a:ext cx="6350404" cy="1333349"/>
          </a:xfrm>
          <a:solidFill>
            <a:schemeClr val="bg1"/>
          </a:solidFill>
        </p:spPr>
        <p:txBody>
          <a:bodyPr lIns="90000" rIns="90000" anchor="b" anchorCtr="0"/>
          <a:lstStyle>
            <a:lvl1pPr>
              <a:defRPr lang="nl-NL" sz="3574" b="0" i="0" u="none" strike="noStrike" kern="1200" baseline="0" dirty="0" smtClean="0">
                <a:solidFill>
                  <a:schemeClr val="tx1"/>
                </a:solidFill>
                <a:latin typeface="Calibri" panose="020F0502020204030204" pitchFamily="34" charset="0"/>
                <a:ea typeface="+mn-ea"/>
                <a:cs typeface="+mn-cs"/>
              </a:defRPr>
            </a:lvl1pPr>
          </a:lstStyle>
          <a:p>
            <a:r>
              <a:rPr lang="nl-NL"/>
              <a:t>[Titel regel 1]</a:t>
            </a:r>
            <a:endParaRPr lang="en-NL"/>
          </a:p>
        </p:txBody>
      </p:sp>
      <p:pic>
        <p:nvPicPr>
          <p:cNvPr id="3" name="Afbeelding 2">
            <a:extLst>
              <a:ext uri="{FF2B5EF4-FFF2-40B4-BE49-F238E27FC236}">
                <a16:creationId xmlns:a16="http://schemas.microsoft.com/office/drawing/2014/main" id="{57D7AB5D-59C2-EA61-8A5F-F8A05359EDA9}"/>
              </a:ext>
            </a:extLst>
          </p:cNvPr>
          <p:cNvPicPr>
            <a:picLocks noSelect="1"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0104" y="1"/>
            <a:ext cx="8100120" cy="10799763"/>
          </a:xfrm>
          <a:prstGeom prst="rect">
            <a:avLst/>
          </a:prstGeom>
        </p:spPr>
      </p:pic>
    </p:spTree>
    <p:extLst>
      <p:ext uri="{BB962C8B-B14F-4D97-AF65-F5344CB8AC3E}">
        <p14:creationId xmlns:p14="http://schemas.microsoft.com/office/powerpoint/2010/main" val="4045602324"/>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oorpagina #5">
    <p:bg>
      <p:bgPr>
        <a:solidFill>
          <a:schemeClr val="bg1">
            <a:lumMod val="95000"/>
            <a:alpha val="50000"/>
          </a:schemeClr>
        </a:solidFill>
        <a:effectLst/>
      </p:bgPr>
    </p:bg>
    <p:spTree>
      <p:nvGrpSpPr>
        <p:cNvPr id="1" name=""/>
        <p:cNvGrpSpPr/>
        <p:nvPr/>
      </p:nvGrpSpPr>
      <p:grpSpPr>
        <a:xfrm>
          <a:off x="0" y="0"/>
          <a:ext cx="0" cy="0"/>
          <a:chOff x="0" y="0"/>
          <a:chExt cx="0" cy="0"/>
        </a:xfrm>
      </p:grpSpPr>
      <p:pic>
        <p:nvPicPr>
          <p:cNvPr id="7" name="Afbeelding 6" descr="Afbeelding met tekst, illustratie&#10;&#10;Automatisch gegenereerde beschrijving">
            <a:extLst>
              <a:ext uri="{FF2B5EF4-FFF2-40B4-BE49-F238E27FC236}">
                <a16:creationId xmlns:a16="http://schemas.microsoft.com/office/drawing/2014/main" id="{898DD2E6-4DA6-423F-BF49-82FA772FAE87}"/>
              </a:ext>
            </a:extLst>
          </p:cNvPr>
          <p:cNvPicPr>
            <a:picLocks noSelect="1" noChangeAspect="1"/>
          </p:cNvPicPr>
          <p:nvPr userDrawn="1"/>
        </p:nvPicPr>
        <p:blipFill>
          <a:blip r:embed="rId2"/>
          <a:stretch>
            <a:fillRect/>
          </a:stretch>
        </p:blipFill>
        <p:spPr>
          <a:xfrm>
            <a:off x="736306" y="712865"/>
            <a:ext cx="3515403" cy="664857"/>
          </a:xfrm>
          <a:prstGeom prst="rect">
            <a:avLst/>
          </a:prstGeom>
        </p:spPr>
      </p:pic>
      <p:sp>
        <p:nvSpPr>
          <p:cNvPr id="8" name="Ondertitel 2">
            <a:extLst>
              <a:ext uri="{FF2B5EF4-FFF2-40B4-BE49-F238E27FC236}">
                <a16:creationId xmlns:a16="http://schemas.microsoft.com/office/drawing/2014/main" id="{F5898235-43DC-4688-A11F-60598138067D}"/>
              </a:ext>
            </a:extLst>
          </p:cNvPr>
          <p:cNvSpPr>
            <a:spLocks noGrp="1" noSelect="1"/>
          </p:cNvSpPr>
          <p:nvPr>
            <p:ph type="subTitle" idx="1" hasCustomPrompt="1"/>
          </p:nvPr>
        </p:nvSpPr>
        <p:spPr>
          <a:xfrm>
            <a:off x="735589" y="4225585"/>
            <a:ext cx="6350404" cy="1307709"/>
          </a:xfrm>
          <a:solidFill>
            <a:schemeClr val="bg1"/>
          </a:solidFill>
        </p:spPr>
        <p:txBody>
          <a:bodyPr wrap="square" lIns="90000" rIns="90000" bIns="0">
            <a:noAutofit/>
          </a:bodyPr>
          <a:lstStyle>
            <a:lvl1pPr marL="0" indent="0" algn="l">
              <a:buNone/>
              <a:defRPr lang="en-NL" sz="3574" b="0" i="0" u="none" strike="noStrike" kern="1200" baseline="0" dirty="0">
                <a:solidFill>
                  <a:srgbClr val="EB4C50"/>
                </a:solidFill>
                <a:latin typeface="Calibri" panose="020F0502020204030204" pitchFamily="34" charset="0"/>
                <a:ea typeface="+mn-ea"/>
                <a:cs typeface="+mn-cs"/>
              </a:defRPr>
            </a:lvl1pPr>
            <a:lvl2pPr marL="680931" indent="0" algn="ctr">
              <a:buNone/>
              <a:defRPr sz="2979"/>
            </a:lvl2pPr>
            <a:lvl3pPr marL="1361863" indent="0" algn="ctr">
              <a:buNone/>
              <a:defRPr sz="2681"/>
            </a:lvl3pPr>
            <a:lvl4pPr marL="2042795" indent="0" algn="ctr">
              <a:buNone/>
              <a:defRPr sz="2383"/>
            </a:lvl4pPr>
            <a:lvl5pPr marL="2723725" indent="0" algn="ctr">
              <a:buNone/>
              <a:defRPr sz="2383"/>
            </a:lvl5pPr>
            <a:lvl6pPr marL="3404658" indent="0" algn="ctr">
              <a:buNone/>
              <a:defRPr sz="2383"/>
            </a:lvl6pPr>
            <a:lvl7pPr marL="4085588" indent="0" algn="ctr">
              <a:buNone/>
              <a:defRPr sz="2383"/>
            </a:lvl7pPr>
            <a:lvl8pPr marL="4766517" indent="0" algn="ctr">
              <a:buNone/>
              <a:defRPr sz="2383"/>
            </a:lvl8pPr>
            <a:lvl9pPr marL="5447451" indent="0" algn="ctr">
              <a:buNone/>
              <a:defRPr sz="2383"/>
            </a:lvl9pPr>
          </a:lstStyle>
          <a:p>
            <a:r>
              <a:rPr lang="nl-NL" sz="3574" b="0" i="0" u="none" strike="noStrike" kern="1200" baseline="0">
                <a:solidFill>
                  <a:srgbClr val="EB4C50"/>
                </a:solidFill>
                <a:latin typeface="Calibri" panose="020F0502020204030204" pitchFamily="34" charset="0"/>
                <a:ea typeface="+mn-ea"/>
                <a:cs typeface="+mn-cs"/>
              </a:rPr>
              <a:t>[Titel regel 2]</a:t>
            </a:r>
            <a:endParaRPr lang="en-NL"/>
          </a:p>
        </p:txBody>
      </p:sp>
      <p:sp>
        <p:nvSpPr>
          <p:cNvPr id="9" name="***Titel 2">
            <a:extLst>
              <a:ext uri="{FF2B5EF4-FFF2-40B4-BE49-F238E27FC236}">
                <a16:creationId xmlns:a16="http://schemas.microsoft.com/office/drawing/2014/main" id="{7642F527-9848-4D02-A86B-390BF9FF448E}"/>
              </a:ext>
            </a:extLst>
          </p:cNvPr>
          <p:cNvSpPr>
            <a:spLocks noGrp="1" noSelect="1"/>
          </p:cNvSpPr>
          <p:nvPr>
            <p:ph type="title" hasCustomPrompt="1"/>
          </p:nvPr>
        </p:nvSpPr>
        <p:spPr>
          <a:xfrm>
            <a:off x="736310" y="2894917"/>
            <a:ext cx="6350404" cy="1333349"/>
          </a:xfrm>
          <a:solidFill>
            <a:schemeClr val="bg1"/>
          </a:solidFill>
        </p:spPr>
        <p:txBody>
          <a:bodyPr lIns="90000" rIns="90000" anchor="b" anchorCtr="0"/>
          <a:lstStyle>
            <a:lvl1pPr>
              <a:defRPr lang="nl-NL" sz="3574" b="0" i="0" u="none" strike="noStrike" kern="1200" baseline="0" dirty="0" smtClean="0">
                <a:solidFill>
                  <a:schemeClr val="tx1"/>
                </a:solidFill>
                <a:latin typeface="Calibri" panose="020F0502020204030204" pitchFamily="34" charset="0"/>
                <a:ea typeface="+mn-ea"/>
                <a:cs typeface="+mn-cs"/>
              </a:defRPr>
            </a:lvl1pPr>
          </a:lstStyle>
          <a:p>
            <a:r>
              <a:rPr lang="nl-NL"/>
              <a:t>[Titel regel 1]</a:t>
            </a:r>
            <a:endParaRPr lang="en-NL"/>
          </a:p>
        </p:txBody>
      </p:sp>
      <p:pic>
        <p:nvPicPr>
          <p:cNvPr id="3" name="Afbeelding 2">
            <a:extLst>
              <a:ext uri="{FF2B5EF4-FFF2-40B4-BE49-F238E27FC236}">
                <a16:creationId xmlns:a16="http://schemas.microsoft.com/office/drawing/2014/main" id="{7013C826-B4CE-66DF-C0A4-8567C3BEB5FB}"/>
              </a:ext>
            </a:extLst>
          </p:cNvPr>
          <p:cNvPicPr>
            <a:picLocks noSelect="1"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0104" y="1"/>
            <a:ext cx="8100120" cy="10799763"/>
          </a:xfrm>
          <a:prstGeom prst="rect">
            <a:avLst/>
          </a:prstGeom>
        </p:spPr>
      </p:pic>
    </p:spTree>
    <p:extLst>
      <p:ext uri="{BB962C8B-B14F-4D97-AF65-F5344CB8AC3E}">
        <p14:creationId xmlns:p14="http://schemas.microsoft.com/office/powerpoint/2010/main" val="1747026042"/>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el, kleine tekst en inhoud">
    <p:spTree>
      <p:nvGrpSpPr>
        <p:cNvPr id="1" name=""/>
        <p:cNvGrpSpPr/>
        <p:nvPr/>
      </p:nvGrpSpPr>
      <p:grpSpPr>
        <a:xfrm>
          <a:off x="0" y="0"/>
          <a:ext cx="0" cy="0"/>
          <a:chOff x="0" y="0"/>
          <a:chExt cx="0" cy="0"/>
        </a:xfrm>
      </p:grpSpPr>
      <p:sp>
        <p:nvSpPr>
          <p:cNvPr id="14" name="Tijdelijke aanduiding voor dianummer 13">
            <a:extLst>
              <a:ext uri="{FF2B5EF4-FFF2-40B4-BE49-F238E27FC236}">
                <a16:creationId xmlns:a16="http://schemas.microsoft.com/office/drawing/2014/main" id="{CD0F3786-FBBD-4602-AE43-74FFD15CE876}"/>
              </a:ext>
            </a:extLst>
          </p:cNvPr>
          <p:cNvSpPr>
            <a:spLocks noGrp="1" noSelect="1"/>
          </p:cNvSpPr>
          <p:nvPr>
            <p:ph type="sldNum" sz="quarter" idx="17"/>
          </p:nvPr>
        </p:nvSpPr>
        <p:spPr/>
        <p:txBody>
          <a:bodyPr/>
          <a:lstStyle/>
          <a:p>
            <a:fld id="{024AB9AF-7883-694E-907E-2DD51D723A4E}" type="slidenum">
              <a:rPr lang="nl-NL" smtClean="0"/>
              <a:pPr/>
              <a:t>‹nr.›</a:t>
            </a:fld>
            <a:endParaRPr lang="nl-NL"/>
          </a:p>
        </p:txBody>
      </p:sp>
      <p:sp>
        <p:nvSpPr>
          <p:cNvPr id="6" name="Tijdelijke aanduiding voor voettekst 5">
            <a:extLst>
              <a:ext uri="{FF2B5EF4-FFF2-40B4-BE49-F238E27FC236}">
                <a16:creationId xmlns:a16="http://schemas.microsoft.com/office/drawing/2014/main" id="{B3C254B5-209F-484B-989C-27BC03B68A09}"/>
              </a:ext>
            </a:extLst>
          </p:cNvPr>
          <p:cNvSpPr>
            <a:spLocks noGrp="1" noSelect="1"/>
          </p:cNvSpPr>
          <p:nvPr>
            <p:ph type="ftr" sz="quarter" idx="16"/>
          </p:nvPr>
        </p:nvSpPr>
        <p:spPr/>
        <p:txBody>
          <a:bodyPr/>
          <a:lstStyle/>
          <a:p>
            <a:endParaRPr lang="nl-NL"/>
          </a:p>
        </p:txBody>
      </p:sp>
      <p:sp>
        <p:nvSpPr>
          <p:cNvPr id="5" name="Tijdelijke aanduiding voor datum 4">
            <a:extLst>
              <a:ext uri="{FF2B5EF4-FFF2-40B4-BE49-F238E27FC236}">
                <a16:creationId xmlns:a16="http://schemas.microsoft.com/office/drawing/2014/main" id="{5B7B4FE0-1A49-44E5-B18F-EA9814CE6D46}"/>
              </a:ext>
            </a:extLst>
          </p:cNvPr>
          <p:cNvSpPr>
            <a:spLocks noGrp="1" noSelect="1"/>
          </p:cNvSpPr>
          <p:nvPr>
            <p:ph type="dt" sz="half" idx="15"/>
          </p:nvPr>
        </p:nvSpPr>
        <p:spPr/>
        <p:txBody>
          <a:bodyPr/>
          <a:lstStyle/>
          <a:p>
            <a:fld id="{B11005A8-E200-40B1-B46A-8734F9E192B7}" type="datetime1">
              <a:rPr lang="nl-NL" smtClean="0"/>
              <a:pPr/>
              <a:t>24-2-2026</a:t>
            </a:fld>
            <a:endParaRPr lang="nl-NL"/>
          </a:p>
        </p:txBody>
      </p:sp>
      <p:sp>
        <p:nvSpPr>
          <p:cNvPr id="11" name="Tijdelijke aanduiding voor inhoud 2">
            <a:extLst>
              <a:ext uri="{FF2B5EF4-FFF2-40B4-BE49-F238E27FC236}">
                <a16:creationId xmlns:a16="http://schemas.microsoft.com/office/drawing/2014/main" id="{ACA4E14C-0F2B-4241-A1A6-D66E0727CB09}"/>
              </a:ext>
            </a:extLst>
          </p:cNvPr>
          <p:cNvSpPr>
            <a:spLocks noGrp="1" noSelect="1"/>
          </p:cNvSpPr>
          <p:nvPr>
            <p:ph idx="13" hasCustomPrompt="1"/>
          </p:nvPr>
        </p:nvSpPr>
        <p:spPr bwMode="gray">
          <a:xfrm>
            <a:off x="7273808" y="2607793"/>
            <a:ext cx="6406394" cy="6568675"/>
          </a:xfrm>
          <a:prstGeom prst="rect">
            <a:avLst/>
          </a:prstGeom>
        </p:spPr>
        <p:txBody>
          <a:bodyPr/>
          <a:lstStyle>
            <a:lvl1pPr>
              <a:buClr>
                <a:schemeClr val="accent1"/>
              </a:buClr>
              <a:defRPr baseline="0"/>
            </a:lvl1pPr>
          </a:lstStyle>
          <a:p>
            <a:pPr lvl="0"/>
            <a:r>
              <a:rPr lang="nl-NL"/>
              <a:t>[Typ tekst of klik op een pictogram om een object in te voegen]</a:t>
            </a:r>
          </a:p>
        </p:txBody>
      </p:sp>
      <p:sp>
        <p:nvSpPr>
          <p:cNvPr id="4" name="Frame Text 3 (JU-Free)">
            <a:extLst>
              <a:ext uri="{FF2B5EF4-FFF2-40B4-BE49-F238E27FC236}">
                <a16:creationId xmlns:a16="http://schemas.microsoft.com/office/drawing/2014/main" id="{FA450A86-F927-465A-92F0-FC2360B232D4}"/>
              </a:ext>
            </a:extLst>
          </p:cNvPr>
          <p:cNvSpPr>
            <a:spLocks noGrp="1"/>
          </p:cNvSpPr>
          <p:nvPr>
            <p:ph type="body" sz="quarter" idx="14" hasCustomPrompt="1"/>
          </p:nvPr>
        </p:nvSpPr>
        <p:spPr>
          <a:xfrm>
            <a:off x="874158" y="2606626"/>
            <a:ext cx="6406394" cy="6569857"/>
          </a:xfrm>
        </p:spPr>
        <p:txBody>
          <a:bodyPr>
            <a:normAutofit/>
          </a:bodyPr>
          <a:lstStyle>
            <a:lvl1pPr marL="0" indent="0">
              <a:buFont typeface="Arial" panose="020B0604020202020204" pitchFamily="34" charset="0"/>
              <a:buNone/>
              <a:defRPr sz="2085"/>
            </a:lvl1pPr>
            <a:lvl2pPr marL="0" marR="0" indent="0" algn="l" fontAlgn="auto">
              <a:lnSpc>
                <a:spcPct val="100000"/>
              </a:lnSpc>
              <a:spcBef>
                <a:spcPts val="0"/>
              </a:spcBef>
              <a:spcAft>
                <a:spcPts val="0"/>
              </a:spcAft>
              <a:buFontTx/>
              <a:buNone/>
              <a:defRPr kumimoji="0" sz="2085" b="0" i="0" u="none" baseline="0">
                <a:solidFill>
                  <a:schemeClr val="tx1">
                    <a:lumMod val="100000"/>
                  </a:schemeClr>
                </a:solidFill>
                <a:latin typeface="Calibri" panose="020F0502020204030204" pitchFamily="34" charset="0"/>
              </a:defRPr>
            </a:lvl2pPr>
            <a:lvl3pPr marL="0" marR="0" indent="0" algn="l" fontAlgn="auto">
              <a:lnSpc>
                <a:spcPct val="100000"/>
              </a:lnSpc>
              <a:spcBef>
                <a:spcPts val="0"/>
              </a:spcBef>
              <a:spcAft>
                <a:spcPts val="0"/>
              </a:spcAft>
              <a:buFontTx/>
              <a:buNone/>
              <a:defRPr kumimoji="0" sz="2085" b="0" i="0" u="none" baseline="0">
                <a:solidFill>
                  <a:schemeClr val="tx1">
                    <a:lumMod val="100000"/>
                  </a:schemeClr>
                </a:solidFill>
                <a:latin typeface="Calibri" panose="020F0502020204030204" pitchFamily="34" charset="0"/>
              </a:defRPr>
            </a:lvl3pPr>
            <a:lvl4pPr marL="0" marR="0" indent="0" algn="l" fontAlgn="auto">
              <a:lnSpc>
                <a:spcPct val="100000"/>
              </a:lnSpc>
              <a:spcBef>
                <a:spcPts val="0"/>
              </a:spcBef>
              <a:spcAft>
                <a:spcPts val="0"/>
              </a:spcAft>
              <a:buFontTx/>
              <a:buNone/>
              <a:defRPr kumimoji="0" sz="2085" b="0" i="0" u="none" baseline="0">
                <a:solidFill>
                  <a:schemeClr val="tx1">
                    <a:lumMod val="100000"/>
                  </a:schemeClr>
                </a:solidFill>
                <a:latin typeface="Calibri" panose="020F0502020204030204" pitchFamily="34" charset="0"/>
              </a:defRPr>
            </a:lvl4pPr>
            <a:lvl5pPr marL="0" marR="0" indent="0" algn="l" fontAlgn="auto">
              <a:lnSpc>
                <a:spcPct val="100000"/>
              </a:lnSpc>
              <a:spcBef>
                <a:spcPts val="0"/>
              </a:spcBef>
              <a:spcAft>
                <a:spcPts val="0"/>
              </a:spcAft>
              <a:buFontTx/>
              <a:buNone/>
              <a:defRPr kumimoji="0" sz="2085" b="0" i="0" u="none" baseline="0">
                <a:solidFill>
                  <a:schemeClr val="tx1">
                    <a:lumMod val="100000"/>
                  </a:schemeClr>
                </a:solidFill>
                <a:latin typeface="Calibri" panose="020F0502020204030204" pitchFamily="34" charset="0"/>
              </a:defRPr>
            </a:lvl5pPr>
            <a:lvl6pPr marL="0" marR="0" indent="0" algn="l" fontAlgn="auto">
              <a:lnSpc>
                <a:spcPct val="100000"/>
              </a:lnSpc>
              <a:spcBef>
                <a:spcPts val="0"/>
              </a:spcBef>
              <a:spcAft>
                <a:spcPts val="0"/>
              </a:spcAft>
              <a:buFontTx/>
              <a:buNone/>
              <a:defRPr kumimoji="0" sz="2085" b="0" i="0" u="none" baseline="0">
                <a:solidFill>
                  <a:schemeClr val="tx1">
                    <a:lumMod val="100000"/>
                  </a:schemeClr>
                </a:solidFill>
                <a:latin typeface="Calibri" panose="020F0502020204030204" pitchFamily="34" charset="0"/>
              </a:defRPr>
            </a:lvl6pPr>
            <a:lvl7pPr marL="0" marR="0" indent="0" algn="l" fontAlgn="auto">
              <a:lnSpc>
                <a:spcPct val="100000"/>
              </a:lnSpc>
              <a:spcBef>
                <a:spcPts val="0"/>
              </a:spcBef>
              <a:spcAft>
                <a:spcPts val="0"/>
              </a:spcAft>
              <a:buFontTx/>
              <a:buNone/>
              <a:defRPr kumimoji="0" sz="2085" b="0" i="0" u="none" baseline="0">
                <a:solidFill>
                  <a:schemeClr val="tx1">
                    <a:lumMod val="100000"/>
                  </a:schemeClr>
                </a:solidFill>
                <a:latin typeface="Calibri" panose="020F0502020204030204" pitchFamily="34" charset="0"/>
              </a:defRPr>
            </a:lvl7pPr>
            <a:lvl8pPr marL="0" marR="0" indent="0" algn="l" fontAlgn="auto">
              <a:lnSpc>
                <a:spcPct val="100000"/>
              </a:lnSpc>
              <a:spcBef>
                <a:spcPts val="0"/>
              </a:spcBef>
              <a:spcAft>
                <a:spcPts val="0"/>
              </a:spcAft>
              <a:buFontTx/>
              <a:buNone/>
              <a:defRPr kumimoji="0" sz="2085" b="0" i="0" u="none" baseline="0">
                <a:solidFill>
                  <a:schemeClr val="tx1">
                    <a:lumMod val="100000"/>
                  </a:schemeClr>
                </a:solidFill>
                <a:latin typeface="Calibri" panose="020F0502020204030204" pitchFamily="34" charset="0"/>
              </a:defRPr>
            </a:lvl8pPr>
            <a:lvl9pPr marL="0" marR="0" indent="0" algn="l" fontAlgn="auto">
              <a:lnSpc>
                <a:spcPct val="100000"/>
              </a:lnSpc>
              <a:spcBef>
                <a:spcPts val="0"/>
              </a:spcBef>
              <a:spcAft>
                <a:spcPts val="0"/>
              </a:spcAft>
              <a:buFontTx/>
              <a:buNone/>
              <a:defRPr kumimoji="0" sz="2085" b="0" i="0" u="none" baseline="0">
                <a:solidFill>
                  <a:schemeClr val="tx1">
                    <a:lumMod val="100000"/>
                  </a:schemeClr>
                </a:solidFill>
                <a:latin typeface="Calibri" panose="020F0502020204030204" pitchFamily="34" charset="0"/>
              </a:defRPr>
            </a:lvl9pPr>
          </a:lstStyle>
          <a:p>
            <a:pPr lvl="0"/>
            <a:r>
              <a:rPr lang="nl-NL" noProof="0"/>
              <a:t>[Tekst]</a:t>
            </a:r>
          </a:p>
          <a:p>
            <a:pPr lvl="0"/>
            <a:r>
              <a:rPr lang="nl-NL" noProof="0"/>
              <a:t>JU-LEVEL1=Tekst</a:t>
            </a:r>
          </a:p>
        </p:txBody>
      </p:sp>
      <p:sp>
        <p:nvSpPr>
          <p:cNvPr id="7" name="Titel 6">
            <a:extLst>
              <a:ext uri="{FF2B5EF4-FFF2-40B4-BE49-F238E27FC236}">
                <a16:creationId xmlns:a16="http://schemas.microsoft.com/office/drawing/2014/main" id="{6B045369-0D9B-4F8A-8743-1F7AEC119B44}"/>
              </a:ext>
            </a:extLst>
          </p:cNvPr>
          <p:cNvSpPr>
            <a:spLocks noGrp="1" noSelect="1"/>
          </p:cNvSpPr>
          <p:nvPr>
            <p:ph type="title" hasCustomPrompt="1"/>
          </p:nvPr>
        </p:nvSpPr>
        <p:spPr/>
        <p:txBody>
          <a:bodyPr/>
          <a:lstStyle>
            <a:lvl1pPr>
              <a:defRPr/>
            </a:lvl1pPr>
          </a:lstStyle>
          <a:p>
            <a:r>
              <a:rPr lang="nl-NL"/>
              <a:t>[Titel]</a:t>
            </a:r>
            <a:endParaRPr lang="en-NL"/>
          </a:p>
        </p:txBody>
      </p:sp>
    </p:spTree>
    <p:extLst>
      <p:ext uri="{BB962C8B-B14F-4D97-AF65-F5344CB8AC3E}">
        <p14:creationId xmlns:p14="http://schemas.microsoft.com/office/powerpoint/2010/main" val="12978750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el, tekst en foto">
    <p:bg>
      <p:bgPr>
        <a:solidFill>
          <a:schemeClr val="bg1">
            <a:lumMod val="95000"/>
            <a:alpha val="50000"/>
          </a:schemeClr>
        </a:solidFill>
        <a:effectLst/>
      </p:bgPr>
    </p:bg>
    <p:spTree>
      <p:nvGrpSpPr>
        <p:cNvPr id="1" name=""/>
        <p:cNvGrpSpPr/>
        <p:nvPr/>
      </p:nvGrpSpPr>
      <p:grpSpPr>
        <a:xfrm>
          <a:off x="0" y="0"/>
          <a:ext cx="0" cy="0"/>
          <a:chOff x="0" y="0"/>
          <a:chExt cx="0" cy="0"/>
        </a:xfrm>
      </p:grpSpPr>
      <p:sp>
        <p:nvSpPr>
          <p:cNvPr id="17" name="Tijdelijke aanduiding voor afbeelding 7">
            <a:extLst>
              <a:ext uri="{FF2B5EF4-FFF2-40B4-BE49-F238E27FC236}">
                <a16:creationId xmlns:a16="http://schemas.microsoft.com/office/drawing/2014/main" id="{874112DB-4FAA-4AAF-BEC9-8301DAB31DD0}"/>
              </a:ext>
            </a:extLst>
          </p:cNvPr>
          <p:cNvSpPr>
            <a:spLocks noGrp="1" noSelect="1"/>
          </p:cNvSpPr>
          <p:nvPr>
            <p:ph type="pic" sz="quarter" idx="14" hasCustomPrompt="1"/>
          </p:nvPr>
        </p:nvSpPr>
        <p:spPr>
          <a:xfrm>
            <a:off x="5839085" y="1013325"/>
            <a:ext cx="7522745" cy="8329818"/>
          </a:xfrm>
        </p:spPr>
        <p:txBody>
          <a:bodyPr/>
          <a:lstStyle>
            <a:lvl1pPr marL="0" indent="0" algn="r">
              <a:buFont typeface="Arial" panose="020B0604020202020204" pitchFamily="34" charset="0"/>
              <a:buNone/>
              <a:defRPr/>
            </a:lvl1pPr>
            <a:lvl5pPr algn="r">
              <a:defRPr/>
            </a:lvl5pPr>
          </a:lstStyle>
          <a:p>
            <a:pPr lvl="4"/>
            <a:r>
              <a:rPr lang="nl-NL"/>
              <a:t>[Klik op het pictogram en voeg een afbeelding in]</a:t>
            </a:r>
          </a:p>
        </p:txBody>
      </p:sp>
      <p:sp>
        <p:nvSpPr>
          <p:cNvPr id="15" name="Frame Text 4 (JU-Free)">
            <a:extLst>
              <a:ext uri="{FF2B5EF4-FFF2-40B4-BE49-F238E27FC236}">
                <a16:creationId xmlns:a16="http://schemas.microsoft.com/office/drawing/2014/main" id="{47925A17-190E-40DC-8E95-94DDBD9F893A}"/>
              </a:ext>
            </a:extLst>
          </p:cNvPr>
          <p:cNvSpPr>
            <a:spLocks noGrp="1"/>
          </p:cNvSpPr>
          <p:nvPr>
            <p:ph type="body" sz="quarter" idx="13" hasCustomPrompt="1"/>
          </p:nvPr>
        </p:nvSpPr>
        <p:spPr>
          <a:xfrm>
            <a:off x="622902" y="3757664"/>
            <a:ext cx="7030806" cy="1281803"/>
          </a:xfrm>
          <a:solidFill>
            <a:schemeClr val="bg1"/>
          </a:solidFill>
        </p:spPr>
        <p:txBody>
          <a:bodyPr lIns="180000" tIns="0" rIns="180000" bIns="180000">
            <a:spAutoFit/>
          </a:bodyPr>
          <a:lstStyle>
            <a:lvl1pPr marL="0" indent="0">
              <a:buFont typeface="Arial" panose="020B0604020202020204" pitchFamily="34" charset="0"/>
              <a:buNone/>
              <a:defRPr lang="nl-NL" sz="3574" b="0" i="0" u="none" strike="noStrike" kern="1200" baseline="0" dirty="0" smtClean="0">
                <a:solidFill>
                  <a:schemeClr val="tx1"/>
                </a:solidFill>
                <a:latin typeface="Calibri" panose="020F0502020204030204" pitchFamily="34" charset="0"/>
                <a:ea typeface="+mn-ea"/>
                <a:cs typeface="+mn-cs"/>
              </a:defRPr>
            </a:lvl1pPr>
            <a:lvl2pPr marL="0" marR="0" indent="0" algn="l" fontAlgn="auto">
              <a:lnSpc>
                <a:spcPct val="100000"/>
              </a:lnSpc>
              <a:spcBef>
                <a:spcPts val="0"/>
              </a:spcBef>
              <a:spcAft>
                <a:spcPts val="0"/>
              </a:spcAft>
              <a:buFontTx/>
              <a:buNone/>
              <a:defRPr kumimoji="0" sz="3574" b="0" i="0" u="none" baseline="0">
                <a:solidFill>
                  <a:schemeClr val="tx1">
                    <a:lumMod val="100000"/>
                  </a:schemeClr>
                </a:solidFill>
                <a:latin typeface="Calibri" panose="020F0502020204030204" pitchFamily="34" charset="0"/>
              </a:defRPr>
            </a:lvl2pPr>
            <a:lvl3pPr marL="0" marR="0" indent="0" algn="l" fontAlgn="auto">
              <a:lnSpc>
                <a:spcPct val="100000"/>
              </a:lnSpc>
              <a:spcBef>
                <a:spcPts val="0"/>
              </a:spcBef>
              <a:spcAft>
                <a:spcPts val="0"/>
              </a:spcAft>
              <a:buFontTx/>
              <a:buNone/>
              <a:defRPr kumimoji="0" sz="3574" b="0" i="0" u="none" baseline="0">
                <a:solidFill>
                  <a:schemeClr val="tx1">
                    <a:lumMod val="100000"/>
                  </a:schemeClr>
                </a:solidFill>
                <a:latin typeface="Calibri" panose="020F0502020204030204" pitchFamily="34" charset="0"/>
              </a:defRPr>
            </a:lvl3pPr>
            <a:lvl4pPr marL="0" marR="0" indent="0" algn="l" fontAlgn="auto">
              <a:lnSpc>
                <a:spcPct val="100000"/>
              </a:lnSpc>
              <a:spcBef>
                <a:spcPts val="0"/>
              </a:spcBef>
              <a:spcAft>
                <a:spcPts val="0"/>
              </a:spcAft>
              <a:buFontTx/>
              <a:buNone/>
              <a:defRPr kumimoji="0" sz="3574" b="0" i="0" u="none" baseline="0">
                <a:solidFill>
                  <a:schemeClr val="tx1">
                    <a:lumMod val="100000"/>
                  </a:schemeClr>
                </a:solidFill>
                <a:latin typeface="Calibri" panose="020F0502020204030204" pitchFamily="34" charset="0"/>
              </a:defRPr>
            </a:lvl4pPr>
            <a:lvl5pPr marL="0" marR="0" indent="0" algn="l" fontAlgn="auto">
              <a:lnSpc>
                <a:spcPct val="100000"/>
              </a:lnSpc>
              <a:spcBef>
                <a:spcPts val="0"/>
              </a:spcBef>
              <a:spcAft>
                <a:spcPts val="0"/>
              </a:spcAft>
              <a:buFontTx/>
              <a:buNone/>
              <a:defRPr kumimoji="0" sz="3574" b="0" i="0" u="none" baseline="0">
                <a:solidFill>
                  <a:schemeClr val="tx1">
                    <a:lumMod val="100000"/>
                  </a:schemeClr>
                </a:solidFill>
                <a:latin typeface="Calibri" panose="020F0502020204030204" pitchFamily="34" charset="0"/>
              </a:defRPr>
            </a:lvl5pPr>
            <a:lvl6pPr marL="0" marR="0" indent="0" algn="l" fontAlgn="auto">
              <a:lnSpc>
                <a:spcPct val="100000"/>
              </a:lnSpc>
              <a:spcBef>
                <a:spcPts val="0"/>
              </a:spcBef>
              <a:spcAft>
                <a:spcPts val="0"/>
              </a:spcAft>
              <a:buFontTx/>
              <a:buNone/>
              <a:defRPr kumimoji="0" sz="3574" b="0" i="0" u="none" baseline="0">
                <a:solidFill>
                  <a:schemeClr val="tx1">
                    <a:lumMod val="100000"/>
                  </a:schemeClr>
                </a:solidFill>
                <a:latin typeface="Calibri" panose="020F0502020204030204" pitchFamily="34" charset="0"/>
              </a:defRPr>
            </a:lvl6pPr>
            <a:lvl7pPr marL="0" marR="0" indent="0" algn="l" fontAlgn="auto">
              <a:lnSpc>
                <a:spcPct val="100000"/>
              </a:lnSpc>
              <a:spcBef>
                <a:spcPts val="0"/>
              </a:spcBef>
              <a:spcAft>
                <a:spcPts val="0"/>
              </a:spcAft>
              <a:buFontTx/>
              <a:buNone/>
              <a:defRPr kumimoji="0" sz="3574" b="0" i="0" u="none" baseline="0">
                <a:solidFill>
                  <a:schemeClr val="tx1">
                    <a:lumMod val="100000"/>
                  </a:schemeClr>
                </a:solidFill>
                <a:latin typeface="Calibri" panose="020F0502020204030204" pitchFamily="34" charset="0"/>
              </a:defRPr>
            </a:lvl7pPr>
            <a:lvl8pPr marL="0" marR="0" indent="0" algn="l" fontAlgn="auto">
              <a:lnSpc>
                <a:spcPct val="100000"/>
              </a:lnSpc>
              <a:spcBef>
                <a:spcPts val="0"/>
              </a:spcBef>
              <a:spcAft>
                <a:spcPts val="0"/>
              </a:spcAft>
              <a:buFontTx/>
              <a:buNone/>
              <a:defRPr kumimoji="0" sz="3574" b="0" i="0" u="none" baseline="0">
                <a:solidFill>
                  <a:schemeClr val="tx1">
                    <a:lumMod val="100000"/>
                  </a:schemeClr>
                </a:solidFill>
                <a:latin typeface="Calibri" panose="020F0502020204030204" pitchFamily="34" charset="0"/>
              </a:defRPr>
            </a:lvl8pPr>
            <a:lvl9pPr marL="0" marR="0" indent="0" algn="l" fontAlgn="auto">
              <a:lnSpc>
                <a:spcPct val="100000"/>
              </a:lnSpc>
              <a:spcBef>
                <a:spcPts val="0"/>
              </a:spcBef>
              <a:spcAft>
                <a:spcPts val="0"/>
              </a:spcAft>
              <a:buFontTx/>
              <a:buNone/>
              <a:defRPr kumimoji="0" sz="3574" b="0" i="0" u="none" baseline="0">
                <a:solidFill>
                  <a:schemeClr val="tx1">
                    <a:lumMod val="100000"/>
                  </a:schemeClr>
                </a:solidFill>
                <a:latin typeface="Calibri" panose="020F0502020204030204" pitchFamily="34" charset="0"/>
              </a:defRPr>
            </a:lvl9pPr>
          </a:lstStyle>
          <a:p>
            <a:pPr lvl="0"/>
            <a:r>
              <a:rPr lang="nl-NL" noProof="0"/>
              <a:t>[Tekst]</a:t>
            </a:r>
          </a:p>
          <a:p>
            <a:pPr lvl="0"/>
            <a:r>
              <a:rPr lang="nl-NL" noProof="0"/>
              <a:t>JU-LEVEL1=Tekst</a:t>
            </a:r>
          </a:p>
        </p:txBody>
      </p:sp>
      <p:sp>
        <p:nvSpPr>
          <p:cNvPr id="18" name="Tijdelijke aanduiding voor datum 17">
            <a:extLst>
              <a:ext uri="{FF2B5EF4-FFF2-40B4-BE49-F238E27FC236}">
                <a16:creationId xmlns:a16="http://schemas.microsoft.com/office/drawing/2014/main" id="{151C13D5-D5CC-4218-89A7-542FC7417E78}"/>
              </a:ext>
            </a:extLst>
          </p:cNvPr>
          <p:cNvSpPr>
            <a:spLocks noGrp="1" noSelect="1"/>
          </p:cNvSpPr>
          <p:nvPr>
            <p:ph type="dt" sz="half" idx="15"/>
          </p:nvPr>
        </p:nvSpPr>
        <p:spPr/>
        <p:txBody>
          <a:bodyPr/>
          <a:lstStyle/>
          <a:p>
            <a:fld id="{B11005A8-E200-40B1-B46A-8734F9E192B7}" type="datetime1">
              <a:rPr lang="nl-NL" smtClean="0"/>
              <a:pPr/>
              <a:t>24-2-2026</a:t>
            </a:fld>
            <a:endParaRPr lang="nl-NL"/>
          </a:p>
        </p:txBody>
      </p:sp>
      <p:sp>
        <p:nvSpPr>
          <p:cNvPr id="19" name="Tijdelijke aanduiding voor voettekst 18">
            <a:extLst>
              <a:ext uri="{FF2B5EF4-FFF2-40B4-BE49-F238E27FC236}">
                <a16:creationId xmlns:a16="http://schemas.microsoft.com/office/drawing/2014/main" id="{00955597-9470-4790-BD74-2A0542220DF2}"/>
              </a:ext>
            </a:extLst>
          </p:cNvPr>
          <p:cNvSpPr>
            <a:spLocks noGrp="1" noSelect="1"/>
          </p:cNvSpPr>
          <p:nvPr>
            <p:ph type="ftr" sz="quarter" idx="16"/>
          </p:nvPr>
        </p:nvSpPr>
        <p:spPr/>
        <p:txBody>
          <a:bodyPr/>
          <a:lstStyle/>
          <a:p>
            <a:endParaRPr lang="nl-NL"/>
          </a:p>
        </p:txBody>
      </p:sp>
      <p:sp>
        <p:nvSpPr>
          <p:cNvPr id="20" name="Tijdelijke aanduiding voor dianummer 19">
            <a:extLst>
              <a:ext uri="{FF2B5EF4-FFF2-40B4-BE49-F238E27FC236}">
                <a16:creationId xmlns:a16="http://schemas.microsoft.com/office/drawing/2014/main" id="{A37FE03B-D1BC-4F84-9517-7DE7E2AC1101}"/>
              </a:ext>
            </a:extLst>
          </p:cNvPr>
          <p:cNvSpPr>
            <a:spLocks noGrp="1" noSelect="1"/>
          </p:cNvSpPr>
          <p:nvPr>
            <p:ph type="sldNum" sz="quarter" idx="17"/>
          </p:nvPr>
        </p:nvSpPr>
        <p:spPr/>
        <p:txBody>
          <a:bodyPr/>
          <a:lstStyle/>
          <a:p>
            <a:fld id="{024AB9AF-7883-694E-907E-2DD51D723A4E}" type="slidenum">
              <a:rPr lang="nl-NL" smtClean="0"/>
              <a:pPr/>
              <a:t>‹nr.›</a:t>
            </a:fld>
            <a:endParaRPr lang="nl-NL"/>
          </a:p>
        </p:txBody>
      </p:sp>
      <p:sp>
        <p:nvSpPr>
          <p:cNvPr id="12" name="***Titel 2">
            <a:extLst>
              <a:ext uri="{FF2B5EF4-FFF2-40B4-BE49-F238E27FC236}">
                <a16:creationId xmlns:a16="http://schemas.microsoft.com/office/drawing/2014/main" id="{69874F36-3AD5-4E41-B0E8-C75D74E1DAA1}"/>
              </a:ext>
            </a:extLst>
          </p:cNvPr>
          <p:cNvSpPr>
            <a:spLocks noGrp="1" noSelect="1"/>
          </p:cNvSpPr>
          <p:nvPr>
            <p:ph type="title" hasCustomPrompt="1"/>
          </p:nvPr>
        </p:nvSpPr>
        <p:spPr>
          <a:xfrm>
            <a:off x="622905" y="1710249"/>
            <a:ext cx="7030805" cy="2116145"/>
          </a:xfrm>
          <a:solidFill>
            <a:schemeClr val="bg1"/>
          </a:solidFill>
        </p:spPr>
        <p:txBody>
          <a:bodyPr lIns="180000" tIns="180000" rIns="180000" bIns="0" anchor="t" anchorCtr="0">
            <a:normAutofit/>
          </a:bodyPr>
          <a:lstStyle>
            <a:lvl1pPr>
              <a:defRPr lang="nl-NL" sz="4170" b="0" i="0" u="none" strike="noStrike" kern="1200" baseline="0" dirty="0" smtClean="0">
                <a:solidFill>
                  <a:schemeClr val="accent2"/>
                </a:solidFill>
                <a:latin typeface="Calibri" panose="020F0502020204030204" pitchFamily="34" charset="0"/>
                <a:ea typeface="+mn-ea"/>
                <a:cs typeface="+mn-cs"/>
              </a:defRPr>
            </a:lvl1pPr>
          </a:lstStyle>
          <a:p>
            <a:r>
              <a:rPr lang="nl-NL"/>
              <a:t>[Kop]</a:t>
            </a:r>
            <a:endParaRPr lang="en-NL"/>
          </a:p>
        </p:txBody>
      </p:sp>
    </p:spTree>
    <p:extLst>
      <p:ext uri="{BB962C8B-B14F-4D97-AF65-F5344CB8AC3E}">
        <p14:creationId xmlns:p14="http://schemas.microsoft.com/office/powerpoint/2010/main" val="38652602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nhoud van twee">
    <p:spTree>
      <p:nvGrpSpPr>
        <p:cNvPr id="1" name=""/>
        <p:cNvGrpSpPr/>
        <p:nvPr/>
      </p:nvGrpSpPr>
      <p:grpSpPr>
        <a:xfrm>
          <a:off x="0" y="0"/>
          <a:ext cx="0" cy="0"/>
          <a:chOff x="0" y="0"/>
          <a:chExt cx="0" cy="0"/>
        </a:xfrm>
      </p:grpSpPr>
      <p:sp>
        <p:nvSpPr>
          <p:cNvPr id="5" name="Tijdelijke aanduiding voor dianummer 4">
            <a:extLst>
              <a:ext uri="{FF2B5EF4-FFF2-40B4-BE49-F238E27FC236}">
                <a16:creationId xmlns:a16="http://schemas.microsoft.com/office/drawing/2014/main" id="{EA936BB1-B044-4153-AFBE-84ACF08A1593}"/>
              </a:ext>
            </a:extLst>
          </p:cNvPr>
          <p:cNvSpPr>
            <a:spLocks noGrp="1" noSelect="1"/>
          </p:cNvSpPr>
          <p:nvPr>
            <p:ph type="sldNum" sz="quarter" idx="16"/>
          </p:nvPr>
        </p:nvSpPr>
        <p:spPr/>
        <p:txBody>
          <a:bodyPr/>
          <a:lstStyle/>
          <a:p>
            <a:fld id="{024AB9AF-7883-694E-907E-2DD51D723A4E}" type="slidenum">
              <a:rPr lang="nl-NL" smtClean="0"/>
              <a:pPr/>
              <a:t>‹nr.›</a:t>
            </a:fld>
            <a:endParaRPr lang="nl-NL"/>
          </a:p>
        </p:txBody>
      </p:sp>
      <p:sp>
        <p:nvSpPr>
          <p:cNvPr id="4" name="Tijdelijke aanduiding voor voettekst 3">
            <a:extLst>
              <a:ext uri="{FF2B5EF4-FFF2-40B4-BE49-F238E27FC236}">
                <a16:creationId xmlns:a16="http://schemas.microsoft.com/office/drawing/2014/main" id="{86910B9A-18C9-4BED-B6E5-5A41527D86D0}"/>
              </a:ext>
            </a:extLst>
          </p:cNvPr>
          <p:cNvSpPr>
            <a:spLocks noGrp="1" noSelect="1"/>
          </p:cNvSpPr>
          <p:nvPr>
            <p:ph type="ftr" sz="quarter" idx="15"/>
          </p:nvPr>
        </p:nvSpPr>
        <p:spPr/>
        <p:txBody>
          <a:bodyPr/>
          <a:lstStyle/>
          <a:p>
            <a:endParaRPr lang="nl-NL"/>
          </a:p>
        </p:txBody>
      </p:sp>
      <p:sp>
        <p:nvSpPr>
          <p:cNvPr id="2" name="Tijdelijke aanduiding voor datum 1">
            <a:extLst>
              <a:ext uri="{FF2B5EF4-FFF2-40B4-BE49-F238E27FC236}">
                <a16:creationId xmlns:a16="http://schemas.microsoft.com/office/drawing/2014/main" id="{D8742A5E-78AC-43B0-953B-6F5CB3B21C51}"/>
              </a:ext>
            </a:extLst>
          </p:cNvPr>
          <p:cNvSpPr>
            <a:spLocks noGrp="1" noSelect="1"/>
          </p:cNvSpPr>
          <p:nvPr>
            <p:ph type="dt" sz="half" idx="14"/>
          </p:nvPr>
        </p:nvSpPr>
        <p:spPr/>
        <p:txBody>
          <a:bodyPr/>
          <a:lstStyle/>
          <a:p>
            <a:fld id="{B11005A8-E200-40B1-B46A-8734F9E192B7}" type="datetime1">
              <a:rPr lang="nl-NL" smtClean="0"/>
              <a:pPr/>
              <a:t>24-2-2026</a:t>
            </a:fld>
            <a:endParaRPr lang="nl-NL"/>
          </a:p>
        </p:txBody>
      </p:sp>
      <p:sp>
        <p:nvSpPr>
          <p:cNvPr id="3" name="Tijdelijke aanduiding voor inhoud 2"/>
          <p:cNvSpPr>
            <a:spLocks noGrp="1" noSelect="1"/>
          </p:cNvSpPr>
          <p:nvPr>
            <p:ph idx="1" hasCustomPrompt="1"/>
          </p:nvPr>
        </p:nvSpPr>
        <p:spPr bwMode="gray">
          <a:xfrm>
            <a:off x="874168" y="2607819"/>
            <a:ext cx="6236313" cy="6568675"/>
          </a:xfrm>
          <a:prstGeom prst="rect">
            <a:avLst/>
          </a:prstGeom>
        </p:spPr>
        <p:txBody>
          <a:bodyPr/>
          <a:lstStyle>
            <a:lvl1pPr>
              <a:buClr>
                <a:schemeClr val="accent1"/>
              </a:buClr>
              <a:defRPr baseline="0"/>
            </a:lvl1pPr>
          </a:lstStyle>
          <a:p>
            <a:pPr lvl="0"/>
            <a:r>
              <a:rPr lang="nl-NL"/>
              <a:t>[Typ tekst of klik op een pictogram om een object in te voegen]</a:t>
            </a:r>
          </a:p>
        </p:txBody>
      </p:sp>
      <p:sp>
        <p:nvSpPr>
          <p:cNvPr id="11" name="Tijdelijke aanduiding voor inhoud 1">
            <a:extLst>
              <a:ext uri="{FF2B5EF4-FFF2-40B4-BE49-F238E27FC236}">
                <a16:creationId xmlns:a16="http://schemas.microsoft.com/office/drawing/2014/main" id="{ACA4E14C-0F2B-4241-A1A6-D66E0727CB09}"/>
              </a:ext>
            </a:extLst>
          </p:cNvPr>
          <p:cNvSpPr>
            <a:spLocks noGrp="1" noSelect="1"/>
          </p:cNvSpPr>
          <p:nvPr>
            <p:ph idx="13" hasCustomPrompt="1"/>
          </p:nvPr>
        </p:nvSpPr>
        <p:spPr bwMode="gray">
          <a:xfrm>
            <a:off x="7443901" y="2607819"/>
            <a:ext cx="6236313" cy="6568675"/>
          </a:xfrm>
          <a:prstGeom prst="rect">
            <a:avLst/>
          </a:prstGeom>
        </p:spPr>
        <p:txBody>
          <a:bodyPr/>
          <a:lstStyle>
            <a:lvl1pPr>
              <a:buClr>
                <a:schemeClr val="accent1"/>
              </a:buClr>
              <a:defRPr baseline="0"/>
            </a:lvl1pPr>
          </a:lstStyle>
          <a:p>
            <a:pPr lvl="0"/>
            <a:r>
              <a:rPr lang="nl-NL"/>
              <a:t>[Typ tekst of klik op een pictogram om een object in te voegen]</a:t>
            </a:r>
          </a:p>
        </p:txBody>
      </p:sp>
      <p:sp>
        <p:nvSpPr>
          <p:cNvPr id="7" name="Titel 6">
            <a:extLst>
              <a:ext uri="{FF2B5EF4-FFF2-40B4-BE49-F238E27FC236}">
                <a16:creationId xmlns:a16="http://schemas.microsoft.com/office/drawing/2014/main" id="{6B045369-0D9B-4F8A-8743-1F7AEC119B44}"/>
              </a:ext>
            </a:extLst>
          </p:cNvPr>
          <p:cNvSpPr>
            <a:spLocks noGrp="1" noSelect="1"/>
          </p:cNvSpPr>
          <p:nvPr>
            <p:ph type="title" hasCustomPrompt="1"/>
          </p:nvPr>
        </p:nvSpPr>
        <p:spPr/>
        <p:txBody>
          <a:bodyPr/>
          <a:lstStyle>
            <a:lvl1pPr>
              <a:defRPr/>
            </a:lvl1pPr>
          </a:lstStyle>
          <a:p>
            <a:r>
              <a:rPr lang="nl-NL"/>
              <a:t>[Titel]</a:t>
            </a:r>
            <a:endParaRPr lang="en-NL"/>
          </a:p>
        </p:txBody>
      </p:sp>
    </p:spTree>
    <p:extLst>
      <p:ext uri="{BB962C8B-B14F-4D97-AF65-F5344CB8AC3E}">
        <p14:creationId xmlns:p14="http://schemas.microsoft.com/office/powerpoint/2010/main" val="4936484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12" name="Tijdelijke aanduiding voor dianummer 11">
            <a:extLst>
              <a:ext uri="{FF2B5EF4-FFF2-40B4-BE49-F238E27FC236}">
                <a16:creationId xmlns:a16="http://schemas.microsoft.com/office/drawing/2014/main" id="{EFB70EFD-B4A7-41E2-9CF0-DB3C0D9153F4}"/>
              </a:ext>
            </a:extLst>
          </p:cNvPr>
          <p:cNvSpPr>
            <a:spLocks noGrp="1" noSelect="1"/>
          </p:cNvSpPr>
          <p:nvPr>
            <p:ph type="sldNum" sz="quarter" idx="12"/>
          </p:nvPr>
        </p:nvSpPr>
        <p:spPr/>
        <p:txBody>
          <a:bodyPr/>
          <a:lstStyle/>
          <a:p>
            <a:fld id="{024AB9AF-7883-694E-907E-2DD51D723A4E}" type="slidenum">
              <a:rPr lang="nl-NL" smtClean="0"/>
              <a:pPr/>
              <a:t>‹nr.›</a:t>
            </a:fld>
            <a:endParaRPr lang="nl-NL"/>
          </a:p>
        </p:txBody>
      </p:sp>
      <p:sp>
        <p:nvSpPr>
          <p:cNvPr id="11" name="Tijdelijke aanduiding voor voettekst 10">
            <a:extLst>
              <a:ext uri="{FF2B5EF4-FFF2-40B4-BE49-F238E27FC236}">
                <a16:creationId xmlns:a16="http://schemas.microsoft.com/office/drawing/2014/main" id="{FE379057-0095-486E-80B6-7B6B71618289}"/>
              </a:ext>
            </a:extLst>
          </p:cNvPr>
          <p:cNvSpPr>
            <a:spLocks noGrp="1" noSelect="1"/>
          </p:cNvSpPr>
          <p:nvPr>
            <p:ph type="ftr" sz="quarter" idx="11"/>
          </p:nvPr>
        </p:nvSpPr>
        <p:spPr/>
        <p:txBody>
          <a:bodyPr/>
          <a:lstStyle/>
          <a:p>
            <a:endParaRPr lang="nl-NL"/>
          </a:p>
        </p:txBody>
      </p:sp>
      <p:sp>
        <p:nvSpPr>
          <p:cNvPr id="10" name="Tijdelijke aanduiding voor datum 9">
            <a:extLst>
              <a:ext uri="{FF2B5EF4-FFF2-40B4-BE49-F238E27FC236}">
                <a16:creationId xmlns:a16="http://schemas.microsoft.com/office/drawing/2014/main" id="{2136B3D2-CDA3-4B56-B893-76071928BAA9}"/>
              </a:ext>
            </a:extLst>
          </p:cNvPr>
          <p:cNvSpPr>
            <a:spLocks noGrp="1" noSelect="1"/>
          </p:cNvSpPr>
          <p:nvPr>
            <p:ph type="dt" sz="half" idx="10"/>
          </p:nvPr>
        </p:nvSpPr>
        <p:spPr/>
        <p:txBody>
          <a:bodyPr/>
          <a:lstStyle/>
          <a:p>
            <a:fld id="{B11005A8-E200-40B1-B46A-8734F9E192B7}" type="datetime1">
              <a:rPr lang="nl-NL" smtClean="0"/>
              <a:pPr/>
              <a:t>24-2-2026</a:t>
            </a:fld>
            <a:endParaRPr lang="nl-NL"/>
          </a:p>
        </p:txBody>
      </p:sp>
      <p:sp>
        <p:nvSpPr>
          <p:cNvPr id="2" name="Titel 1">
            <a:extLst>
              <a:ext uri="{FF2B5EF4-FFF2-40B4-BE49-F238E27FC236}">
                <a16:creationId xmlns:a16="http://schemas.microsoft.com/office/drawing/2014/main" id="{6F50F361-2814-4154-88BE-71F62645A05C}"/>
              </a:ext>
            </a:extLst>
          </p:cNvPr>
          <p:cNvSpPr>
            <a:spLocks noGrp="1" noSelect="1"/>
          </p:cNvSpPr>
          <p:nvPr>
            <p:ph type="title" hasCustomPrompt="1"/>
          </p:nvPr>
        </p:nvSpPr>
        <p:spPr/>
        <p:txBody>
          <a:bodyPr/>
          <a:lstStyle>
            <a:lvl1pPr>
              <a:defRPr/>
            </a:lvl1pPr>
          </a:lstStyle>
          <a:p>
            <a:r>
              <a:rPr lang="nl-NL"/>
              <a:t>[Titel]</a:t>
            </a:r>
            <a:endParaRPr lang="en-NL"/>
          </a:p>
        </p:txBody>
      </p:sp>
    </p:spTree>
    <p:extLst>
      <p:ext uri="{BB962C8B-B14F-4D97-AF65-F5344CB8AC3E}">
        <p14:creationId xmlns:p14="http://schemas.microsoft.com/office/powerpoint/2010/main" val="40964101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Leeg met logo en voetteksten">
    <p:spTree>
      <p:nvGrpSpPr>
        <p:cNvPr id="1" name=""/>
        <p:cNvGrpSpPr/>
        <p:nvPr/>
      </p:nvGrpSpPr>
      <p:grpSpPr>
        <a:xfrm>
          <a:off x="0" y="0"/>
          <a:ext cx="0" cy="0"/>
          <a:chOff x="0" y="0"/>
          <a:chExt cx="0" cy="0"/>
        </a:xfrm>
      </p:grpSpPr>
      <p:sp>
        <p:nvSpPr>
          <p:cNvPr id="10" name="Tijdelijke aanduiding voor dianummer 9">
            <a:extLst>
              <a:ext uri="{FF2B5EF4-FFF2-40B4-BE49-F238E27FC236}">
                <a16:creationId xmlns:a16="http://schemas.microsoft.com/office/drawing/2014/main" id="{859980B2-3C13-4389-9E8F-F81DB0D1DEDA}"/>
              </a:ext>
            </a:extLst>
          </p:cNvPr>
          <p:cNvSpPr>
            <a:spLocks noGrp="1" noSelect="1"/>
          </p:cNvSpPr>
          <p:nvPr>
            <p:ph type="sldNum" sz="quarter" idx="12"/>
          </p:nvPr>
        </p:nvSpPr>
        <p:spPr/>
        <p:txBody>
          <a:bodyPr/>
          <a:lstStyle/>
          <a:p>
            <a:fld id="{024AB9AF-7883-694E-907E-2DD51D723A4E}" type="slidenum">
              <a:rPr lang="nl-NL" smtClean="0"/>
              <a:pPr/>
              <a:t>‹nr.›</a:t>
            </a:fld>
            <a:endParaRPr lang="nl-NL"/>
          </a:p>
        </p:txBody>
      </p:sp>
      <p:sp>
        <p:nvSpPr>
          <p:cNvPr id="9" name="Tijdelijke aanduiding voor voettekst 8">
            <a:extLst>
              <a:ext uri="{FF2B5EF4-FFF2-40B4-BE49-F238E27FC236}">
                <a16:creationId xmlns:a16="http://schemas.microsoft.com/office/drawing/2014/main" id="{683DCBBA-3F0E-4777-8D00-962110EE8FAB}"/>
              </a:ext>
            </a:extLst>
          </p:cNvPr>
          <p:cNvSpPr>
            <a:spLocks noGrp="1" noSelect="1"/>
          </p:cNvSpPr>
          <p:nvPr>
            <p:ph type="ftr" sz="quarter" idx="11"/>
          </p:nvPr>
        </p:nvSpPr>
        <p:spPr/>
        <p:txBody>
          <a:bodyPr/>
          <a:lstStyle/>
          <a:p>
            <a:endParaRPr lang="nl-NL"/>
          </a:p>
        </p:txBody>
      </p:sp>
      <p:sp>
        <p:nvSpPr>
          <p:cNvPr id="8" name="Tijdelijke aanduiding voor datum 7">
            <a:extLst>
              <a:ext uri="{FF2B5EF4-FFF2-40B4-BE49-F238E27FC236}">
                <a16:creationId xmlns:a16="http://schemas.microsoft.com/office/drawing/2014/main" id="{B63059D6-BA1C-4940-880D-A1DDDFA5DAEA}"/>
              </a:ext>
            </a:extLst>
          </p:cNvPr>
          <p:cNvSpPr>
            <a:spLocks noGrp="1" noSelect="1"/>
          </p:cNvSpPr>
          <p:nvPr>
            <p:ph type="dt" sz="half" idx="10"/>
          </p:nvPr>
        </p:nvSpPr>
        <p:spPr/>
        <p:txBody>
          <a:bodyPr/>
          <a:lstStyle/>
          <a:p>
            <a:fld id="{B11005A8-E200-40B1-B46A-8734F9E192B7}" type="datetime1">
              <a:rPr lang="nl-NL" smtClean="0"/>
              <a:pPr/>
              <a:t>24-2-2026</a:t>
            </a:fld>
            <a:endParaRPr lang="nl-NL"/>
          </a:p>
        </p:txBody>
      </p:sp>
    </p:spTree>
    <p:extLst>
      <p:ext uri="{BB962C8B-B14F-4D97-AF65-F5344CB8AC3E}">
        <p14:creationId xmlns:p14="http://schemas.microsoft.com/office/powerpoint/2010/main" val="21238708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64235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Leeg (zonder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835453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oorpagina #1">
    <p:bg>
      <p:bgPr>
        <a:solidFill>
          <a:schemeClr val="bg1">
            <a:lumMod val="95000"/>
            <a:alpha val="50000"/>
          </a:schemeClr>
        </a:solidFill>
        <a:effectLst/>
      </p:bgPr>
    </p:bg>
    <p:spTree>
      <p:nvGrpSpPr>
        <p:cNvPr id="1" name=""/>
        <p:cNvGrpSpPr/>
        <p:nvPr/>
      </p:nvGrpSpPr>
      <p:grpSpPr>
        <a:xfrm>
          <a:off x="0" y="0"/>
          <a:ext cx="0" cy="0"/>
          <a:chOff x="0" y="0"/>
          <a:chExt cx="0" cy="0"/>
        </a:xfrm>
      </p:grpSpPr>
      <p:pic>
        <p:nvPicPr>
          <p:cNvPr id="13" name="Afbeelding 12" descr="Afbeelding met tekst, illustratie&#10;&#10;Automatisch gegenereerde beschrijving">
            <a:extLst>
              <a:ext uri="{FF2B5EF4-FFF2-40B4-BE49-F238E27FC236}">
                <a16:creationId xmlns:a16="http://schemas.microsoft.com/office/drawing/2014/main" id="{74217EB4-87C3-4D4B-A716-821D098A397F}"/>
              </a:ext>
            </a:extLst>
          </p:cNvPr>
          <p:cNvPicPr>
            <a:picLocks noSelect="1" noChangeAspect="1"/>
          </p:cNvPicPr>
          <p:nvPr userDrawn="1"/>
        </p:nvPicPr>
        <p:blipFill>
          <a:blip r:embed="rId2"/>
          <a:stretch>
            <a:fillRect/>
          </a:stretch>
        </p:blipFill>
        <p:spPr>
          <a:xfrm>
            <a:off x="736306" y="712864"/>
            <a:ext cx="3515403" cy="664857"/>
          </a:xfrm>
          <a:prstGeom prst="rect">
            <a:avLst/>
          </a:prstGeom>
        </p:spPr>
      </p:pic>
      <p:sp>
        <p:nvSpPr>
          <p:cNvPr id="4" name="Ondertitel 2">
            <a:extLst>
              <a:ext uri="{FF2B5EF4-FFF2-40B4-BE49-F238E27FC236}">
                <a16:creationId xmlns:a16="http://schemas.microsoft.com/office/drawing/2014/main" id="{63F4B4F9-0708-418A-ACC3-D8BD17AC8F23}"/>
              </a:ext>
            </a:extLst>
          </p:cNvPr>
          <p:cNvSpPr>
            <a:spLocks noGrp="1" noSelect="1"/>
          </p:cNvSpPr>
          <p:nvPr>
            <p:ph type="subTitle" idx="1" hasCustomPrompt="1"/>
          </p:nvPr>
        </p:nvSpPr>
        <p:spPr>
          <a:xfrm>
            <a:off x="735589" y="4225584"/>
            <a:ext cx="6350404" cy="1307709"/>
          </a:xfrm>
          <a:solidFill>
            <a:schemeClr val="bg1"/>
          </a:solidFill>
        </p:spPr>
        <p:txBody>
          <a:bodyPr wrap="square" lIns="90000" rIns="90000" bIns="0">
            <a:noAutofit/>
          </a:bodyPr>
          <a:lstStyle>
            <a:lvl1pPr marL="0" indent="0" algn="l">
              <a:buNone/>
              <a:defRPr lang="en-NL" sz="3780" b="0" i="0" u="none" strike="noStrike" kern="1200" baseline="0" dirty="0">
                <a:solidFill>
                  <a:srgbClr val="EB4C50"/>
                </a:solidFill>
                <a:latin typeface="Calibri" panose="020F0502020204030204" pitchFamily="34" charset="0"/>
                <a:ea typeface="+mn-ea"/>
                <a:cs typeface="+mn-cs"/>
              </a:defRPr>
            </a:lvl1pPr>
            <a:lvl2pPr marL="720015" indent="0" algn="ctr">
              <a:buNone/>
              <a:defRPr sz="3150"/>
            </a:lvl2pPr>
            <a:lvl3pPr marL="1440030" indent="0" algn="ctr">
              <a:buNone/>
              <a:defRPr sz="2835"/>
            </a:lvl3pPr>
            <a:lvl4pPr marL="2160046" indent="0" algn="ctr">
              <a:buNone/>
              <a:defRPr sz="2520"/>
            </a:lvl4pPr>
            <a:lvl5pPr marL="2880060" indent="0" algn="ctr">
              <a:buNone/>
              <a:defRPr sz="2520"/>
            </a:lvl5pPr>
            <a:lvl6pPr marL="3600076" indent="0" algn="ctr">
              <a:buNone/>
              <a:defRPr sz="2520"/>
            </a:lvl6pPr>
            <a:lvl7pPr marL="4320090" indent="0" algn="ctr">
              <a:buNone/>
              <a:defRPr sz="2520"/>
            </a:lvl7pPr>
            <a:lvl8pPr marL="5040102" indent="0" algn="ctr">
              <a:buNone/>
              <a:defRPr sz="2520"/>
            </a:lvl8pPr>
            <a:lvl9pPr marL="5760120" indent="0" algn="ctr">
              <a:buNone/>
              <a:defRPr sz="2520"/>
            </a:lvl9pPr>
          </a:lstStyle>
          <a:p>
            <a:r>
              <a:rPr lang="nl-NL" sz="3780" b="0" i="0" u="none" strike="noStrike" kern="1200" baseline="0">
                <a:solidFill>
                  <a:srgbClr val="EB4C50"/>
                </a:solidFill>
                <a:latin typeface="Calibri" panose="020F0502020204030204" pitchFamily="34" charset="0"/>
                <a:ea typeface="+mn-ea"/>
                <a:cs typeface="+mn-cs"/>
              </a:rPr>
              <a:t>[Titel regel 2]</a:t>
            </a:r>
            <a:endParaRPr lang="en-NL"/>
          </a:p>
        </p:txBody>
      </p:sp>
      <p:sp>
        <p:nvSpPr>
          <p:cNvPr id="5" name="***Titel 2">
            <a:extLst>
              <a:ext uri="{FF2B5EF4-FFF2-40B4-BE49-F238E27FC236}">
                <a16:creationId xmlns:a16="http://schemas.microsoft.com/office/drawing/2014/main" id="{E50E204B-F1D1-4737-BC22-6B9E184AD896}"/>
              </a:ext>
            </a:extLst>
          </p:cNvPr>
          <p:cNvSpPr>
            <a:spLocks noGrp="1" noSelect="1"/>
          </p:cNvSpPr>
          <p:nvPr>
            <p:ph type="title" hasCustomPrompt="1"/>
          </p:nvPr>
        </p:nvSpPr>
        <p:spPr>
          <a:xfrm>
            <a:off x="736310" y="2894916"/>
            <a:ext cx="6350404" cy="1333349"/>
          </a:xfrm>
          <a:solidFill>
            <a:schemeClr val="bg1"/>
          </a:solidFill>
        </p:spPr>
        <p:txBody>
          <a:bodyPr lIns="90000" rIns="90000" anchor="b" anchorCtr="0"/>
          <a:lstStyle>
            <a:lvl1pPr>
              <a:defRPr lang="nl-NL" sz="3780" b="0" i="0" u="none" strike="noStrike" kern="1200" baseline="0" dirty="0" smtClean="0">
                <a:solidFill>
                  <a:schemeClr val="tx1"/>
                </a:solidFill>
                <a:latin typeface="Calibri" panose="020F0502020204030204" pitchFamily="34" charset="0"/>
                <a:ea typeface="+mn-ea"/>
                <a:cs typeface="+mn-cs"/>
              </a:defRPr>
            </a:lvl1pPr>
          </a:lstStyle>
          <a:p>
            <a:r>
              <a:rPr lang="nl-NL"/>
              <a:t>[Titel regel 1]</a:t>
            </a:r>
            <a:endParaRPr lang="en-NL"/>
          </a:p>
        </p:txBody>
      </p:sp>
      <p:pic>
        <p:nvPicPr>
          <p:cNvPr id="3" name="Afbeelding 2">
            <a:extLst>
              <a:ext uri="{FF2B5EF4-FFF2-40B4-BE49-F238E27FC236}">
                <a16:creationId xmlns:a16="http://schemas.microsoft.com/office/drawing/2014/main" id="{014F23BD-429A-3724-386C-12DF63867D6F}"/>
              </a:ext>
            </a:extLst>
          </p:cNvPr>
          <p:cNvPicPr>
            <a:picLocks noSelect="1"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0104" y="1"/>
            <a:ext cx="8100120" cy="10799763"/>
          </a:xfrm>
          <a:prstGeom prst="rect">
            <a:avLst/>
          </a:prstGeom>
        </p:spPr>
      </p:pic>
    </p:spTree>
    <p:extLst>
      <p:ext uri="{BB962C8B-B14F-4D97-AF65-F5344CB8AC3E}">
        <p14:creationId xmlns:p14="http://schemas.microsoft.com/office/powerpoint/2010/main" val="28598927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oorpagina #2">
    <p:bg>
      <p:bgPr>
        <a:solidFill>
          <a:schemeClr val="bg1">
            <a:lumMod val="95000"/>
            <a:alpha val="50000"/>
          </a:schemeClr>
        </a:solidFill>
        <a:effectLst/>
      </p:bgPr>
    </p:bg>
    <p:spTree>
      <p:nvGrpSpPr>
        <p:cNvPr id="1" name=""/>
        <p:cNvGrpSpPr/>
        <p:nvPr/>
      </p:nvGrpSpPr>
      <p:grpSpPr>
        <a:xfrm>
          <a:off x="0" y="0"/>
          <a:ext cx="0" cy="0"/>
          <a:chOff x="0" y="0"/>
          <a:chExt cx="0" cy="0"/>
        </a:xfrm>
      </p:grpSpPr>
      <p:pic>
        <p:nvPicPr>
          <p:cNvPr id="13" name="Afbeelding 12" descr="Afbeelding met tekst, illustratie&#10;&#10;Automatisch gegenereerde beschrijving">
            <a:extLst>
              <a:ext uri="{FF2B5EF4-FFF2-40B4-BE49-F238E27FC236}">
                <a16:creationId xmlns:a16="http://schemas.microsoft.com/office/drawing/2014/main" id="{74217EB4-87C3-4D4B-A716-821D098A397F}"/>
              </a:ext>
            </a:extLst>
          </p:cNvPr>
          <p:cNvPicPr>
            <a:picLocks noSelect="1" noChangeAspect="1"/>
          </p:cNvPicPr>
          <p:nvPr userDrawn="1"/>
        </p:nvPicPr>
        <p:blipFill>
          <a:blip r:embed="rId2"/>
          <a:stretch>
            <a:fillRect/>
          </a:stretch>
        </p:blipFill>
        <p:spPr>
          <a:xfrm>
            <a:off x="736306" y="712864"/>
            <a:ext cx="3515403" cy="664857"/>
          </a:xfrm>
          <a:prstGeom prst="rect">
            <a:avLst/>
          </a:prstGeom>
        </p:spPr>
      </p:pic>
      <p:sp>
        <p:nvSpPr>
          <p:cNvPr id="6" name="Ondertitel 2">
            <a:extLst>
              <a:ext uri="{FF2B5EF4-FFF2-40B4-BE49-F238E27FC236}">
                <a16:creationId xmlns:a16="http://schemas.microsoft.com/office/drawing/2014/main" id="{068A6363-80FC-4EC5-BC5B-7F6D52331608}"/>
              </a:ext>
            </a:extLst>
          </p:cNvPr>
          <p:cNvSpPr>
            <a:spLocks noGrp="1" noSelect="1"/>
          </p:cNvSpPr>
          <p:nvPr>
            <p:ph type="subTitle" idx="1" hasCustomPrompt="1"/>
          </p:nvPr>
        </p:nvSpPr>
        <p:spPr>
          <a:xfrm>
            <a:off x="735589" y="4225584"/>
            <a:ext cx="6350404" cy="1307709"/>
          </a:xfrm>
          <a:solidFill>
            <a:schemeClr val="bg1"/>
          </a:solidFill>
        </p:spPr>
        <p:txBody>
          <a:bodyPr wrap="square" lIns="90000" rIns="90000" bIns="0">
            <a:noAutofit/>
          </a:bodyPr>
          <a:lstStyle>
            <a:lvl1pPr marL="0" indent="0" algn="l">
              <a:buNone/>
              <a:defRPr lang="en-NL" sz="3780" b="0" i="0" u="none" strike="noStrike" kern="1200" baseline="0" dirty="0">
                <a:solidFill>
                  <a:srgbClr val="EB4C50"/>
                </a:solidFill>
                <a:latin typeface="Calibri" panose="020F0502020204030204" pitchFamily="34" charset="0"/>
                <a:ea typeface="+mn-ea"/>
                <a:cs typeface="+mn-cs"/>
              </a:defRPr>
            </a:lvl1pPr>
            <a:lvl2pPr marL="720015" indent="0" algn="ctr">
              <a:buNone/>
              <a:defRPr sz="3150"/>
            </a:lvl2pPr>
            <a:lvl3pPr marL="1440030" indent="0" algn="ctr">
              <a:buNone/>
              <a:defRPr sz="2835"/>
            </a:lvl3pPr>
            <a:lvl4pPr marL="2160046" indent="0" algn="ctr">
              <a:buNone/>
              <a:defRPr sz="2520"/>
            </a:lvl4pPr>
            <a:lvl5pPr marL="2880060" indent="0" algn="ctr">
              <a:buNone/>
              <a:defRPr sz="2520"/>
            </a:lvl5pPr>
            <a:lvl6pPr marL="3600076" indent="0" algn="ctr">
              <a:buNone/>
              <a:defRPr sz="2520"/>
            </a:lvl6pPr>
            <a:lvl7pPr marL="4320090" indent="0" algn="ctr">
              <a:buNone/>
              <a:defRPr sz="2520"/>
            </a:lvl7pPr>
            <a:lvl8pPr marL="5040102" indent="0" algn="ctr">
              <a:buNone/>
              <a:defRPr sz="2520"/>
            </a:lvl8pPr>
            <a:lvl9pPr marL="5760120" indent="0" algn="ctr">
              <a:buNone/>
              <a:defRPr sz="2520"/>
            </a:lvl9pPr>
          </a:lstStyle>
          <a:p>
            <a:r>
              <a:rPr lang="nl-NL" sz="3780" b="0" i="0" u="none" strike="noStrike" kern="1200" baseline="0">
                <a:solidFill>
                  <a:srgbClr val="EB4C50"/>
                </a:solidFill>
                <a:latin typeface="Calibri" panose="020F0502020204030204" pitchFamily="34" charset="0"/>
                <a:ea typeface="+mn-ea"/>
                <a:cs typeface="+mn-cs"/>
              </a:rPr>
              <a:t>[Titel regel 2]</a:t>
            </a:r>
            <a:endParaRPr lang="en-NL"/>
          </a:p>
        </p:txBody>
      </p:sp>
      <p:sp>
        <p:nvSpPr>
          <p:cNvPr id="7" name="***Titel 2">
            <a:extLst>
              <a:ext uri="{FF2B5EF4-FFF2-40B4-BE49-F238E27FC236}">
                <a16:creationId xmlns:a16="http://schemas.microsoft.com/office/drawing/2014/main" id="{24F44BDC-1155-44FD-848A-1F2200B9DD85}"/>
              </a:ext>
            </a:extLst>
          </p:cNvPr>
          <p:cNvSpPr>
            <a:spLocks noGrp="1" noSelect="1"/>
          </p:cNvSpPr>
          <p:nvPr>
            <p:ph type="title" hasCustomPrompt="1"/>
          </p:nvPr>
        </p:nvSpPr>
        <p:spPr>
          <a:xfrm>
            <a:off x="736310" y="2894916"/>
            <a:ext cx="6350404" cy="1333349"/>
          </a:xfrm>
          <a:solidFill>
            <a:schemeClr val="bg1"/>
          </a:solidFill>
        </p:spPr>
        <p:txBody>
          <a:bodyPr lIns="90000" rIns="90000" anchor="b" anchorCtr="0"/>
          <a:lstStyle>
            <a:lvl1pPr>
              <a:defRPr lang="nl-NL" sz="3780" b="0" i="0" u="none" strike="noStrike" kern="1200" baseline="0" dirty="0" smtClean="0">
                <a:solidFill>
                  <a:schemeClr val="tx1"/>
                </a:solidFill>
                <a:latin typeface="Calibri" panose="020F0502020204030204" pitchFamily="34" charset="0"/>
                <a:ea typeface="+mn-ea"/>
                <a:cs typeface="+mn-cs"/>
              </a:defRPr>
            </a:lvl1pPr>
          </a:lstStyle>
          <a:p>
            <a:r>
              <a:rPr lang="nl-NL"/>
              <a:t>[Titel regel 1]</a:t>
            </a:r>
            <a:endParaRPr lang="en-NL"/>
          </a:p>
        </p:txBody>
      </p:sp>
      <p:pic>
        <p:nvPicPr>
          <p:cNvPr id="5" name="Afbeelding 4">
            <a:extLst>
              <a:ext uri="{FF2B5EF4-FFF2-40B4-BE49-F238E27FC236}">
                <a16:creationId xmlns:a16="http://schemas.microsoft.com/office/drawing/2014/main" id="{C4368ED5-F913-5FE4-7552-43D248184B60}"/>
              </a:ext>
            </a:extLst>
          </p:cNvPr>
          <p:cNvPicPr>
            <a:picLocks noSelect="1"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0104" y="1"/>
            <a:ext cx="8100120" cy="10799763"/>
          </a:xfrm>
          <a:prstGeom prst="rect">
            <a:avLst/>
          </a:prstGeom>
        </p:spPr>
      </p:pic>
    </p:spTree>
    <p:extLst>
      <p:ext uri="{BB962C8B-B14F-4D97-AF65-F5344CB8AC3E}">
        <p14:creationId xmlns:p14="http://schemas.microsoft.com/office/powerpoint/2010/main" val="408437685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oorpagina #3">
    <p:bg>
      <p:bgPr>
        <a:solidFill>
          <a:schemeClr val="bg1">
            <a:lumMod val="95000"/>
            <a:alpha val="50000"/>
          </a:schemeClr>
        </a:solidFill>
        <a:effectLst/>
      </p:bgPr>
    </p:bg>
    <p:spTree>
      <p:nvGrpSpPr>
        <p:cNvPr id="1" name=""/>
        <p:cNvGrpSpPr/>
        <p:nvPr/>
      </p:nvGrpSpPr>
      <p:grpSpPr>
        <a:xfrm>
          <a:off x="0" y="0"/>
          <a:ext cx="0" cy="0"/>
          <a:chOff x="0" y="0"/>
          <a:chExt cx="0" cy="0"/>
        </a:xfrm>
      </p:grpSpPr>
      <p:pic>
        <p:nvPicPr>
          <p:cNvPr id="13" name="Afbeelding 12" descr="Afbeelding met tekst, illustratie&#10;&#10;Automatisch gegenereerde beschrijving">
            <a:extLst>
              <a:ext uri="{FF2B5EF4-FFF2-40B4-BE49-F238E27FC236}">
                <a16:creationId xmlns:a16="http://schemas.microsoft.com/office/drawing/2014/main" id="{74217EB4-87C3-4D4B-A716-821D098A397F}"/>
              </a:ext>
            </a:extLst>
          </p:cNvPr>
          <p:cNvPicPr>
            <a:picLocks noSelect="1" noChangeAspect="1"/>
          </p:cNvPicPr>
          <p:nvPr userDrawn="1"/>
        </p:nvPicPr>
        <p:blipFill>
          <a:blip r:embed="rId2"/>
          <a:stretch>
            <a:fillRect/>
          </a:stretch>
        </p:blipFill>
        <p:spPr>
          <a:xfrm>
            <a:off x="736306" y="712864"/>
            <a:ext cx="3515403" cy="664857"/>
          </a:xfrm>
          <a:prstGeom prst="rect">
            <a:avLst/>
          </a:prstGeom>
        </p:spPr>
      </p:pic>
      <p:sp>
        <p:nvSpPr>
          <p:cNvPr id="6" name="Ondertitel 2">
            <a:extLst>
              <a:ext uri="{FF2B5EF4-FFF2-40B4-BE49-F238E27FC236}">
                <a16:creationId xmlns:a16="http://schemas.microsoft.com/office/drawing/2014/main" id="{2210BCD7-8714-48E8-8588-B0E568E75347}"/>
              </a:ext>
            </a:extLst>
          </p:cNvPr>
          <p:cNvSpPr>
            <a:spLocks noGrp="1" noSelect="1"/>
          </p:cNvSpPr>
          <p:nvPr>
            <p:ph type="subTitle" idx="1" hasCustomPrompt="1"/>
          </p:nvPr>
        </p:nvSpPr>
        <p:spPr>
          <a:xfrm>
            <a:off x="735589" y="4225584"/>
            <a:ext cx="6350404" cy="1307709"/>
          </a:xfrm>
          <a:solidFill>
            <a:schemeClr val="bg1"/>
          </a:solidFill>
        </p:spPr>
        <p:txBody>
          <a:bodyPr wrap="square" lIns="90000" rIns="90000" bIns="0">
            <a:noAutofit/>
          </a:bodyPr>
          <a:lstStyle>
            <a:lvl1pPr marL="0" indent="0" algn="l">
              <a:buNone/>
              <a:defRPr lang="en-NL" sz="3780" b="0" i="0" u="none" strike="noStrike" kern="1200" baseline="0" dirty="0">
                <a:solidFill>
                  <a:srgbClr val="EB4C50"/>
                </a:solidFill>
                <a:latin typeface="Calibri" panose="020F0502020204030204" pitchFamily="34" charset="0"/>
                <a:ea typeface="+mn-ea"/>
                <a:cs typeface="+mn-cs"/>
              </a:defRPr>
            </a:lvl1pPr>
            <a:lvl2pPr marL="720015" indent="0" algn="ctr">
              <a:buNone/>
              <a:defRPr sz="3150"/>
            </a:lvl2pPr>
            <a:lvl3pPr marL="1440030" indent="0" algn="ctr">
              <a:buNone/>
              <a:defRPr sz="2835"/>
            </a:lvl3pPr>
            <a:lvl4pPr marL="2160046" indent="0" algn="ctr">
              <a:buNone/>
              <a:defRPr sz="2520"/>
            </a:lvl4pPr>
            <a:lvl5pPr marL="2880060" indent="0" algn="ctr">
              <a:buNone/>
              <a:defRPr sz="2520"/>
            </a:lvl5pPr>
            <a:lvl6pPr marL="3600076" indent="0" algn="ctr">
              <a:buNone/>
              <a:defRPr sz="2520"/>
            </a:lvl6pPr>
            <a:lvl7pPr marL="4320090" indent="0" algn="ctr">
              <a:buNone/>
              <a:defRPr sz="2520"/>
            </a:lvl7pPr>
            <a:lvl8pPr marL="5040102" indent="0" algn="ctr">
              <a:buNone/>
              <a:defRPr sz="2520"/>
            </a:lvl8pPr>
            <a:lvl9pPr marL="5760120" indent="0" algn="ctr">
              <a:buNone/>
              <a:defRPr sz="2520"/>
            </a:lvl9pPr>
          </a:lstStyle>
          <a:p>
            <a:r>
              <a:rPr lang="nl-NL" sz="3780" b="0" i="0" u="none" strike="noStrike" kern="1200" baseline="0">
                <a:solidFill>
                  <a:srgbClr val="EB4C50"/>
                </a:solidFill>
                <a:latin typeface="Calibri" panose="020F0502020204030204" pitchFamily="34" charset="0"/>
                <a:ea typeface="+mn-ea"/>
                <a:cs typeface="+mn-cs"/>
              </a:rPr>
              <a:t>[Titel regel 2]</a:t>
            </a:r>
            <a:endParaRPr lang="en-NL"/>
          </a:p>
        </p:txBody>
      </p:sp>
      <p:sp>
        <p:nvSpPr>
          <p:cNvPr id="7" name="***Titel 2">
            <a:extLst>
              <a:ext uri="{FF2B5EF4-FFF2-40B4-BE49-F238E27FC236}">
                <a16:creationId xmlns:a16="http://schemas.microsoft.com/office/drawing/2014/main" id="{56B282CE-5B52-46F3-8040-298347C1789A}"/>
              </a:ext>
            </a:extLst>
          </p:cNvPr>
          <p:cNvSpPr>
            <a:spLocks noGrp="1" noSelect="1"/>
          </p:cNvSpPr>
          <p:nvPr>
            <p:ph type="title" hasCustomPrompt="1"/>
          </p:nvPr>
        </p:nvSpPr>
        <p:spPr>
          <a:xfrm>
            <a:off x="736310" y="2894916"/>
            <a:ext cx="6350404" cy="1333349"/>
          </a:xfrm>
          <a:solidFill>
            <a:schemeClr val="bg1"/>
          </a:solidFill>
        </p:spPr>
        <p:txBody>
          <a:bodyPr lIns="90000" rIns="90000" anchor="b" anchorCtr="0"/>
          <a:lstStyle>
            <a:lvl1pPr>
              <a:defRPr lang="nl-NL" sz="3780" b="0" i="0" u="none" strike="noStrike" kern="1200" baseline="0" dirty="0" smtClean="0">
                <a:solidFill>
                  <a:schemeClr val="tx1"/>
                </a:solidFill>
                <a:latin typeface="Calibri" panose="020F0502020204030204" pitchFamily="34" charset="0"/>
                <a:ea typeface="+mn-ea"/>
                <a:cs typeface="+mn-cs"/>
              </a:defRPr>
            </a:lvl1pPr>
          </a:lstStyle>
          <a:p>
            <a:r>
              <a:rPr lang="nl-NL"/>
              <a:t>[Titel regel 1]</a:t>
            </a:r>
            <a:endParaRPr lang="en-NL"/>
          </a:p>
        </p:txBody>
      </p:sp>
      <p:pic>
        <p:nvPicPr>
          <p:cNvPr id="3" name="Afbeelding 2">
            <a:extLst>
              <a:ext uri="{FF2B5EF4-FFF2-40B4-BE49-F238E27FC236}">
                <a16:creationId xmlns:a16="http://schemas.microsoft.com/office/drawing/2014/main" id="{49CDDE68-4233-3265-D78B-1BB3EE98E504}"/>
              </a:ext>
            </a:extLst>
          </p:cNvPr>
          <p:cNvPicPr>
            <a:picLocks noSelect="1"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0104" y="1"/>
            <a:ext cx="8100120" cy="10799763"/>
          </a:xfrm>
          <a:prstGeom prst="rect">
            <a:avLst/>
          </a:prstGeom>
        </p:spPr>
      </p:pic>
    </p:spTree>
    <p:extLst>
      <p:ext uri="{BB962C8B-B14F-4D97-AF65-F5344CB8AC3E}">
        <p14:creationId xmlns:p14="http://schemas.microsoft.com/office/powerpoint/2010/main" val="396805768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oorpagina #4">
    <p:bg>
      <p:bgPr>
        <a:solidFill>
          <a:schemeClr val="bg1">
            <a:lumMod val="95000"/>
            <a:alpha val="50000"/>
          </a:schemeClr>
        </a:solidFill>
        <a:effectLst/>
      </p:bgPr>
    </p:bg>
    <p:spTree>
      <p:nvGrpSpPr>
        <p:cNvPr id="1" name=""/>
        <p:cNvGrpSpPr/>
        <p:nvPr/>
      </p:nvGrpSpPr>
      <p:grpSpPr>
        <a:xfrm>
          <a:off x="0" y="0"/>
          <a:ext cx="0" cy="0"/>
          <a:chOff x="0" y="0"/>
          <a:chExt cx="0" cy="0"/>
        </a:xfrm>
      </p:grpSpPr>
      <p:pic>
        <p:nvPicPr>
          <p:cNvPr id="13" name="Afbeelding 12" descr="Afbeelding met tekst, illustratie&#10;&#10;Automatisch gegenereerde beschrijving">
            <a:extLst>
              <a:ext uri="{FF2B5EF4-FFF2-40B4-BE49-F238E27FC236}">
                <a16:creationId xmlns:a16="http://schemas.microsoft.com/office/drawing/2014/main" id="{74217EB4-87C3-4D4B-A716-821D098A397F}"/>
              </a:ext>
            </a:extLst>
          </p:cNvPr>
          <p:cNvPicPr>
            <a:picLocks noSelect="1" noChangeAspect="1"/>
          </p:cNvPicPr>
          <p:nvPr userDrawn="1"/>
        </p:nvPicPr>
        <p:blipFill>
          <a:blip r:embed="rId2"/>
          <a:stretch>
            <a:fillRect/>
          </a:stretch>
        </p:blipFill>
        <p:spPr>
          <a:xfrm>
            <a:off x="736306" y="712864"/>
            <a:ext cx="3515403" cy="664857"/>
          </a:xfrm>
          <a:prstGeom prst="rect">
            <a:avLst/>
          </a:prstGeom>
        </p:spPr>
      </p:pic>
      <p:sp>
        <p:nvSpPr>
          <p:cNvPr id="6" name="Ondertitel 2">
            <a:extLst>
              <a:ext uri="{FF2B5EF4-FFF2-40B4-BE49-F238E27FC236}">
                <a16:creationId xmlns:a16="http://schemas.microsoft.com/office/drawing/2014/main" id="{2D8FFD01-732D-4900-ADBC-64D1F40B9F0B}"/>
              </a:ext>
            </a:extLst>
          </p:cNvPr>
          <p:cNvSpPr>
            <a:spLocks noGrp="1" noSelect="1"/>
          </p:cNvSpPr>
          <p:nvPr>
            <p:ph type="subTitle" idx="1" hasCustomPrompt="1"/>
          </p:nvPr>
        </p:nvSpPr>
        <p:spPr>
          <a:xfrm>
            <a:off x="735589" y="4225584"/>
            <a:ext cx="6350404" cy="1307709"/>
          </a:xfrm>
          <a:solidFill>
            <a:schemeClr val="bg1"/>
          </a:solidFill>
        </p:spPr>
        <p:txBody>
          <a:bodyPr wrap="square" lIns="90000" rIns="90000" bIns="0">
            <a:noAutofit/>
          </a:bodyPr>
          <a:lstStyle>
            <a:lvl1pPr marL="0" indent="0" algn="l">
              <a:buNone/>
              <a:defRPr lang="en-NL" sz="3780" b="0" i="0" u="none" strike="noStrike" kern="1200" baseline="0" dirty="0">
                <a:solidFill>
                  <a:srgbClr val="EB4C50"/>
                </a:solidFill>
                <a:latin typeface="Calibri" panose="020F0502020204030204" pitchFamily="34" charset="0"/>
                <a:ea typeface="+mn-ea"/>
                <a:cs typeface="+mn-cs"/>
              </a:defRPr>
            </a:lvl1pPr>
            <a:lvl2pPr marL="720015" indent="0" algn="ctr">
              <a:buNone/>
              <a:defRPr sz="3150"/>
            </a:lvl2pPr>
            <a:lvl3pPr marL="1440030" indent="0" algn="ctr">
              <a:buNone/>
              <a:defRPr sz="2835"/>
            </a:lvl3pPr>
            <a:lvl4pPr marL="2160046" indent="0" algn="ctr">
              <a:buNone/>
              <a:defRPr sz="2520"/>
            </a:lvl4pPr>
            <a:lvl5pPr marL="2880060" indent="0" algn="ctr">
              <a:buNone/>
              <a:defRPr sz="2520"/>
            </a:lvl5pPr>
            <a:lvl6pPr marL="3600076" indent="0" algn="ctr">
              <a:buNone/>
              <a:defRPr sz="2520"/>
            </a:lvl6pPr>
            <a:lvl7pPr marL="4320090" indent="0" algn="ctr">
              <a:buNone/>
              <a:defRPr sz="2520"/>
            </a:lvl7pPr>
            <a:lvl8pPr marL="5040102" indent="0" algn="ctr">
              <a:buNone/>
              <a:defRPr sz="2520"/>
            </a:lvl8pPr>
            <a:lvl9pPr marL="5760120" indent="0" algn="ctr">
              <a:buNone/>
              <a:defRPr sz="2520"/>
            </a:lvl9pPr>
          </a:lstStyle>
          <a:p>
            <a:r>
              <a:rPr lang="nl-NL" sz="3780" b="0" i="0" u="none" strike="noStrike" kern="1200" baseline="0">
                <a:solidFill>
                  <a:srgbClr val="EB4C50"/>
                </a:solidFill>
                <a:latin typeface="Calibri" panose="020F0502020204030204" pitchFamily="34" charset="0"/>
                <a:ea typeface="+mn-ea"/>
                <a:cs typeface="+mn-cs"/>
              </a:rPr>
              <a:t>[Titel regel 2]</a:t>
            </a:r>
            <a:endParaRPr lang="en-NL"/>
          </a:p>
        </p:txBody>
      </p:sp>
      <p:sp>
        <p:nvSpPr>
          <p:cNvPr id="7" name="***Titel 2">
            <a:extLst>
              <a:ext uri="{FF2B5EF4-FFF2-40B4-BE49-F238E27FC236}">
                <a16:creationId xmlns:a16="http://schemas.microsoft.com/office/drawing/2014/main" id="{0E6DD447-95E5-4C3A-B727-4BF85CEA7EC0}"/>
              </a:ext>
            </a:extLst>
          </p:cNvPr>
          <p:cNvSpPr>
            <a:spLocks noGrp="1" noSelect="1"/>
          </p:cNvSpPr>
          <p:nvPr>
            <p:ph type="title" hasCustomPrompt="1"/>
          </p:nvPr>
        </p:nvSpPr>
        <p:spPr>
          <a:xfrm>
            <a:off x="736310" y="2894916"/>
            <a:ext cx="6350404" cy="1333349"/>
          </a:xfrm>
          <a:solidFill>
            <a:schemeClr val="bg1"/>
          </a:solidFill>
        </p:spPr>
        <p:txBody>
          <a:bodyPr lIns="90000" rIns="90000" anchor="b" anchorCtr="0"/>
          <a:lstStyle>
            <a:lvl1pPr>
              <a:defRPr lang="nl-NL" sz="3780" b="0" i="0" u="none" strike="noStrike" kern="1200" baseline="0" dirty="0" smtClean="0">
                <a:solidFill>
                  <a:schemeClr val="tx1"/>
                </a:solidFill>
                <a:latin typeface="Calibri" panose="020F0502020204030204" pitchFamily="34" charset="0"/>
                <a:ea typeface="+mn-ea"/>
                <a:cs typeface="+mn-cs"/>
              </a:defRPr>
            </a:lvl1pPr>
          </a:lstStyle>
          <a:p>
            <a:r>
              <a:rPr lang="nl-NL"/>
              <a:t>[Titel regel 1]</a:t>
            </a:r>
            <a:endParaRPr lang="en-NL"/>
          </a:p>
        </p:txBody>
      </p:sp>
      <p:pic>
        <p:nvPicPr>
          <p:cNvPr id="3" name="Afbeelding 2">
            <a:extLst>
              <a:ext uri="{FF2B5EF4-FFF2-40B4-BE49-F238E27FC236}">
                <a16:creationId xmlns:a16="http://schemas.microsoft.com/office/drawing/2014/main" id="{57D7AB5D-59C2-EA61-8A5F-F8A05359EDA9}"/>
              </a:ext>
            </a:extLst>
          </p:cNvPr>
          <p:cNvPicPr>
            <a:picLocks noSelect="1"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0104" y="1"/>
            <a:ext cx="8100120" cy="10799763"/>
          </a:xfrm>
          <a:prstGeom prst="rect">
            <a:avLst/>
          </a:prstGeom>
        </p:spPr>
      </p:pic>
    </p:spTree>
    <p:extLst>
      <p:ext uri="{BB962C8B-B14F-4D97-AF65-F5344CB8AC3E}">
        <p14:creationId xmlns:p14="http://schemas.microsoft.com/office/powerpoint/2010/main" val="5160682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oorpagina #5">
    <p:bg>
      <p:bgPr>
        <a:solidFill>
          <a:schemeClr val="bg1">
            <a:lumMod val="95000"/>
            <a:alpha val="50000"/>
          </a:schemeClr>
        </a:solidFill>
        <a:effectLst/>
      </p:bgPr>
    </p:bg>
    <p:spTree>
      <p:nvGrpSpPr>
        <p:cNvPr id="1" name=""/>
        <p:cNvGrpSpPr/>
        <p:nvPr/>
      </p:nvGrpSpPr>
      <p:grpSpPr>
        <a:xfrm>
          <a:off x="0" y="0"/>
          <a:ext cx="0" cy="0"/>
          <a:chOff x="0" y="0"/>
          <a:chExt cx="0" cy="0"/>
        </a:xfrm>
      </p:grpSpPr>
      <p:pic>
        <p:nvPicPr>
          <p:cNvPr id="7" name="Afbeelding 6" descr="Afbeelding met tekst, illustratie&#10;&#10;Automatisch gegenereerde beschrijving">
            <a:extLst>
              <a:ext uri="{FF2B5EF4-FFF2-40B4-BE49-F238E27FC236}">
                <a16:creationId xmlns:a16="http://schemas.microsoft.com/office/drawing/2014/main" id="{898DD2E6-4DA6-423F-BF49-82FA772FAE87}"/>
              </a:ext>
            </a:extLst>
          </p:cNvPr>
          <p:cNvPicPr>
            <a:picLocks noSelect="1" noChangeAspect="1"/>
          </p:cNvPicPr>
          <p:nvPr userDrawn="1"/>
        </p:nvPicPr>
        <p:blipFill>
          <a:blip r:embed="rId2"/>
          <a:stretch>
            <a:fillRect/>
          </a:stretch>
        </p:blipFill>
        <p:spPr>
          <a:xfrm>
            <a:off x="736306" y="712864"/>
            <a:ext cx="3515403" cy="664857"/>
          </a:xfrm>
          <a:prstGeom prst="rect">
            <a:avLst/>
          </a:prstGeom>
        </p:spPr>
      </p:pic>
      <p:sp>
        <p:nvSpPr>
          <p:cNvPr id="8" name="Ondertitel 2">
            <a:extLst>
              <a:ext uri="{FF2B5EF4-FFF2-40B4-BE49-F238E27FC236}">
                <a16:creationId xmlns:a16="http://schemas.microsoft.com/office/drawing/2014/main" id="{F5898235-43DC-4688-A11F-60598138067D}"/>
              </a:ext>
            </a:extLst>
          </p:cNvPr>
          <p:cNvSpPr>
            <a:spLocks noGrp="1" noSelect="1"/>
          </p:cNvSpPr>
          <p:nvPr>
            <p:ph type="subTitle" idx="1" hasCustomPrompt="1"/>
          </p:nvPr>
        </p:nvSpPr>
        <p:spPr>
          <a:xfrm>
            <a:off x="735589" y="4225584"/>
            <a:ext cx="6350404" cy="1307709"/>
          </a:xfrm>
          <a:solidFill>
            <a:schemeClr val="bg1"/>
          </a:solidFill>
        </p:spPr>
        <p:txBody>
          <a:bodyPr wrap="square" lIns="90000" rIns="90000" bIns="0">
            <a:noAutofit/>
          </a:bodyPr>
          <a:lstStyle>
            <a:lvl1pPr marL="0" indent="0" algn="l">
              <a:buNone/>
              <a:defRPr lang="en-NL" sz="3780" b="0" i="0" u="none" strike="noStrike" kern="1200" baseline="0" dirty="0">
                <a:solidFill>
                  <a:srgbClr val="EB4C50"/>
                </a:solidFill>
                <a:latin typeface="Calibri" panose="020F0502020204030204" pitchFamily="34" charset="0"/>
                <a:ea typeface="+mn-ea"/>
                <a:cs typeface="+mn-cs"/>
              </a:defRPr>
            </a:lvl1pPr>
            <a:lvl2pPr marL="720015" indent="0" algn="ctr">
              <a:buNone/>
              <a:defRPr sz="3150"/>
            </a:lvl2pPr>
            <a:lvl3pPr marL="1440030" indent="0" algn="ctr">
              <a:buNone/>
              <a:defRPr sz="2835"/>
            </a:lvl3pPr>
            <a:lvl4pPr marL="2160046" indent="0" algn="ctr">
              <a:buNone/>
              <a:defRPr sz="2520"/>
            </a:lvl4pPr>
            <a:lvl5pPr marL="2880060" indent="0" algn="ctr">
              <a:buNone/>
              <a:defRPr sz="2520"/>
            </a:lvl5pPr>
            <a:lvl6pPr marL="3600076" indent="0" algn="ctr">
              <a:buNone/>
              <a:defRPr sz="2520"/>
            </a:lvl6pPr>
            <a:lvl7pPr marL="4320090" indent="0" algn="ctr">
              <a:buNone/>
              <a:defRPr sz="2520"/>
            </a:lvl7pPr>
            <a:lvl8pPr marL="5040102" indent="0" algn="ctr">
              <a:buNone/>
              <a:defRPr sz="2520"/>
            </a:lvl8pPr>
            <a:lvl9pPr marL="5760120" indent="0" algn="ctr">
              <a:buNone/>
              <a:defRPr sz="2520"/>
            </a:lvl9pPr>
          </a:lstStyle>
          <a:p>
            <a:r>
              <a:rPr lang="nl-NL" sz="3780" b="0" i="0" u="none" strike="noStrike" kern="1200" baseline="0">
                <a:solidFill>
                  <a:srgbClr val="EB4C50"/>
                </a:solidFill>
                <a:latin typeface="Calibri" panose="020F0502020204030204" pitchFamily="34" charset="0"/>
                <a:ea typeface="+mn-ea"/>
                <a:cs typeface="+mn-cs"/>
              </a:rPr>
              <a:t>[Titel regel 2]</a:t>
            </a:r>
            <a:endParaRPr lang="en-NL"/>
          </a:p>
        </p:txBody>
      </p:sp>
      <p:sp>
        <p:nvSpPr>
          <p:cNvPr id="9" name="***Titel 2">
            <a:extLst>
              <a:ext uri="{FF2B5EF4-FFF2-40B4-BE49-F238E27FC236}">
                <a16:creationId xmlns:a16="http://schemas.microsoft.com/office/drawing/2014/main" id="{7642F527-9848-4D02-A86B-390BF9FF448E}"/>
              </a:ext>
            </a:extLst>
          </p:cNvPr>
          <p:cNvSpPr>
            <a:spLocks noGrp="1" noSelect="1"/>
          </p:cNvSpPr>
          <p:nvPr>
            <p:ph type="title" hasCustomPrompt="1"/>
          </p:nvPr>
        </p:nvSpPr>
        <p:spPr>
          <a:xfrm>
            <a:off x="736310" y="2894916"/>
            <a:ext cx="6350404" cy="1333349"/>
          </a:xfrm>
          <a:solidFill>
            <a:schemeClr val="bg1"/>
          </a:solidFill>
        </p:spPr>
        <p:txBody>
          <a:bodyPr lIns="90000" rIns="90000" anchor="b" anchorCtr="0"/>
          <a:lstStyle>
            <a:lvl1pPr>
              <a:defRPr lang="nl-NL" sz="3780" b="0" i="0" u="none" strike="noStrike" kern="1200" baseline="0" dirty="0" smtClean="0">
                <a:solidFill>
                  <a:schemeClr val="tx1"/>
                </a:solidFill>
                <a:latin typeface="Calibri" panose="020F0502020204030204" pitchFamily="34" charset="0"/>
                <a:ea typeface="+mn-ea"/>
                <a:cs typeface="+mn-cs"/>
              </a:defRPr>
            </a:lvl1pPr>
          </a:lstStyle>
          <a:p>
            <a:r>
              <a:rPr lang="nl-NL"/>
              <a:t>[Titel regel 1]</a:t>
            </a:r>
            <a:endParaRPr lang="en-NL"/>
          </a:p>
        </p:txBody>
      </p:sp>
      <p:pic>
        <p:nvPicPr>
          <p:cNvPr id="3" name="Afbeelding 2">
            <a:extLst>
              <a:ext uri="{FF2B5EF4-FFF2-40B4-BE49-F238E27FC236}">
                <a16:creationId xmlns:a16="http://schemas.microsoft.com/office/drawing/2014/main" id="{7013C826-B4CE-66DF-C0A4-8567C3BEB5FB}"/>
              </a:ext>
            </a:extLst>
          </p:cNvPr>
          <p:cNvPicPr>
            <a:picLocks noSelect="1"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0104" y="1"/>
            <a:ext cx="8100120" cy="10799763"/>
          </a:xfrm>
          <a:prstGeom prst="rect">
            <a:avLst/>
          </a:prstGeom>
        </p:spPr>
      </p:pic>
    </p:spTree>
    <p:extLst>
      <p:ext uri="{BB962C8B-B14F-4D97-AF65-F5344CB8AC3E}">
        <p14:creationId xmlns:p14="http://schemas.microsoft.com/office/powerpoint/2010/main" val="1139246704"/>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kleine tekst en inhoud">
    <p:spTree>
      <p:nvGrpSpPr>
        <p:cNvPr id="1" name=""/>
        <p:cNvGrpSpPr/>
        <p:nvPr/>
      </p:nvGrpSpPr>
      <p:grpSpPr>
        <a:xfrm>
          <a:off x="0" y="0"/>
          <a:ext cx="0" cy="0"/>
          <a:chOff x="0" y="0"/>
          <a:chExt cx="0" cy="0"/>
        </a:xfrm>
      </p:grpSpPr>
      <p:sp>
        <p:nvSpPr>
          <p:cNvPr id="14" name="Tijdelijke aanduiding voor dianummer 13">
            <a:extLst>
              <a:ext uri="{FF2B5EF4-FFF2-40B4-BE49-F238E27FC236}">
                <a16:creationId xmlns:a16="http://schemas.microsoft.com/office/drawing/2014/main" id="{CD0F3786-FBBD-4602-AE43-74FFD15CE876}"/>
              </a:ext>
            </a:extLst>
          </p:cNvPr>
          <p:cNvSpPr>
            <a:spLocks noGrp="1" noSelect="1"/>
          </p:cNvSpPr>
          <p:nvPr>
            <p:ph type="sldNum" sz="quarter" idx="17"/>
          </p:nvPr>
        </p:nvSpPr>
        <p:spPr/>
        <p:txBody>
          <a:bodyPr/>
          <a:lstStyle/>
          <a:p>
            <a:fld id="{024AB9AF-7883-694E-907E-2DD51D723A4E}" type="slidenum">
              <a:rPr lang="nl-NL" smtClean="0"/>
              <a:pPr/>
              <a:t>‹nr.›</a:t>
            </a:fld>
            <a:endParaRPr lang="nl-NL"/>
          </a:p>
        </p:txBody>
      </p:sp>
      <p:sp>
        <p:nvSpPr>
          <p:cNvPr id="6" name="Tijdelijke aanduiding voor voettekst 5">
            <a:extLst>
              <a:ext uri="{FF2B5EF4-FFF2-40B4-BE49-F238E27FC236}">
                <a16:creationId xmlns:a16="http://schemas.microsoft.com/office/drawing/2014/main" id="{B3C254B5-209F-484B-989C-27BC03B68A09}"/>
              </a:ext>
            </a:extLst>
          </p:cNvPr>
          <p:cNvSpPr>
            <a:spLocks noGrp="1" noSelect="1"/>
          </p:cNvSpPr>
          <p:nvPr>
            <p:ph type="ftr" sz="quarter" idx="16"/>
          </p:nvPr>
        </p:nvSpPr>
        <p:spPr/>
        <p:txBody>
          <a:bodyPr/>
          <a:lstStyle/>
          <a:p>
            <a:endParaRPr lang="nl-NL"/>
          </a:p>
        </p:txBody>
      </p:sp>
      <p:sp>
        <p:nvSpPr>
          <p:cNvPr id="5" name="Tijdelijke aanduiding voor datum 4">
            <a:extLst>
              <a:ext uri="{FF2B5EF4-FFF2-40B4-BE49-F238E27FC236}">
                <a16:creationId xmlns:a16="http://schemas.microsoft.com/office/drawing/2014/main" id="{5B7B4FE0-1A49-44E5-B18F-EA9814CE6D46}"/>
              </a:ext>
            </a:extLst>
          </p:cNvPr>
          <p:cNvSpPr>
            <a:spLocks noGrp="1" noSelect="1"/>
          </p:cNvSpPr>
          <p:nvPr>
            <p:ph type="dt" sz="half" idx="15"/>
          </p:nvPr>
        </p:nvSpPr>
        <p:spPr/>
        <p:txBody>
          <a:bodyPr/>
          <a:lstStyle/>
          <a:p>
            <a:fld id="{B11005A8-E200-40B1-B46A-8734F9E192B7}" type="datetime1">
              <a:rPr lang="nl-NL" smtClean="0"/>
              <a:pPr/>
              <a:t>24-2-2026</a:t>
            </a:fld>
            <a:endParaRPr lang="nl-NL"/>
          </a:p>
        </p:txBody>
      </p:sp>
      <p:sp>
        <p:nvSpPr>
          <p:cNvPr id="11" name="Tijdelijke aanduiding voor inhoud 2">
            <a:extLst>
              <a:ext uri="{FF2B5EF4-FFF2-40B4-BE49-F238E27FC236}">
                <a16:creationId xmlns:a16="http://schemas.microsoft.com/office/drawing/2014/main" id="{ACA4E14C-0F2B-4241-A1A6-D66E0727CB09}"/>
              </a:ext>
            </a:extLst>
          </p:cNvPr>
          <p:cNvSpPr>
            <a:spLocks noGrp="1" noSelect="1"/>
          </p:cNvSpPr>
          <p:nvPr>
            <p:ph idx="13" hasCustomPrompt="1"/>
          </p:nvPr>
        </p:nvSpPr>
        <p:spPr bwMode="gray">
          <a:xfrm>
            <a:off x="7273808" y="2607793"/>
            <a:ext cx="6406394" cy="6568675"/>
          </a:xfrm>
          <a:prstGeom prst="rect">
            <a:avLst/>
          </a:prstGeom>
        </p:spPr>
        <p:txBody>
          <a:bodyPr/>
          <a:lstStyle>
            <a:lvl1pPr>
              <a:buClr>
                <a:schemeClr val="accent1"/>
              </a:buClr>
              <a:defRPr baseline="0"/>
            </a:lvl1pPr>
          </a:lstStyle>
          <a:p>
            <a:pPr lvl="0"/>
            <a:r>
              <a:rPr lang="nl-NL"/>
              <a:t>[Typ tekst of klik op een pictogram om een object in te voegen]</a:t>
            </a:r>
          </a:p>
        </p:txBody>
      </p:sp>
      <p:sp>
        <p:nvSpPr>
          <p:cNvPr id="4" name="Frame Text 3 (JU-Free)">
            <a:extLst>
              <a:ext uri="{FF2B5EF4-FFF2-40B4-BE49-F238E27FC236}">
                <a16:creationId xmlns:a16="http://schemas.microsoft.com/office/drawing/2014/main" id="{FA450A86-F927-465A-92F0-FC2360B232D4}"/>
              </a:ext>
            </a:extLst>
          </p:cNvPr>
          <p:cNvSpPr>
            <a:spLocks noGrp="1"/>
          </p:cNvSpPr>
          <p:nvPr>
            <p:ph type="body" sz="quarter" idx="14" hasCustomPrompt="1"/>
          </p:nvPr>
        </p:nvSpPr>
        <p:spPr>
          <a:xfrm>
            <a:off x="874158" y="2606625"/>
            <a:ext cx="6406394" cy="6569857"/>
          </a:xfrm>
        </p:spPr>
        <p:txBody>
          <a:bodyPr>
            <a:normAutofit/>
          </a:bodyPr>
          <a:lstStyle>
            <a:lvl1pPr marL="0" indent="0">
              <a:buFont typeface="Arial" panose="020B0604020202020204" pitchFamily="34" charset="0"/>
              <a:buNone/>
              <a:defRPr sz="2205"/>
            </a:lvl1pPr>
            <a:lvl2pPr marL="0" marR="0" indent="0" algn="l" fontAlgn="auto">
              <a:lnSpc>
                <a:spcPct val="100000"/>
              </a:lnSpc>
              <a:spcBef>
                <a:spcPts val="0"/>
              </a:spcBef>
              <a:spcAft>
                <a:spcPts val="0"/>
              </a:spcAft>
              <a:buFontTx/>
              <a:buNone/>
              <a:defRPr kumimoji="0" sz="2205" b="0" i="0" u="none" baseline="0">
                <a:solidFill>
                  <a:schemeClr val="tx1">
                    <a:lumMod val="100000"/>
                  </a:schemeClr>
                </a:solidFill>
                <a:latin typeface="Calibri" panose="020F0502020204030204" pitchFamily="34" charset="0"/>
              </a:defRPr>
            </a:lvl2pPr>
            <a:lvl3pPr marL="0" marR="0" indent="0" algn="l" fontAlgn="auto">
              <a:lnSpc>
                <a:spcPct val="100000"/>
              </a:lnSpc>
              <a:spcBef>
                <a:spcPts val="0"/>
              </a:spcBef>
              <a:spcAft>
                <a:spcPts val="0"/>
              </a:spcAft>
              <a:buFontTx/>
              <a:buNone/>
              <a:defRPr kumimoji="0" sz="2205" b="0" i="0" u="none" baseline="0">
                <a:solidFill>
                  <a:schemeClr val="tx1">
                    <a:lumMod val="100000"/>
                  </a:schemeClr>
                </a:solidFill>
                <a:latin typeface="Calibri" panose="020F0502020204030204" pitchFamily="34" charset="0"/>
              </a:defRPr>
            </a:lvl3pPr>
            <a:lvl4pPr marL="0" marR="0" indent="0" algn="l" fontAlgn="auto">
              <a:lnSpc>
                <a:spcPct val="100000"/>
              </a:lnSpc>
              <a:spcBef>
                <a:spcPts val="0"/>
              </a:spcBef>
              <a:spcAft>
                <a:spcPts val="0"/>
              </a:spcAft>
              <a:buFontTx/>
              <a:buNone/>
              <a:defRPr kumimoji="0" sz="2205" b="0" i="0" u="none" baseline="0">
                <a:solidFill>
                  <a:schemeClr val="tx1">
                    <a:lumMod val="100000"/>
                  </a:schemeClr>
                </a:solidFill>
                <a:latin typeface="Calibri" panose="020F0502020204030204" pitchFamily="34" charset="0"/>
              </a:defRPr>
            </a:lvl4pPr>
            <a:lvl5pPr marL="0" marR="0" indent="0" algn="l" fontAlgn="auto">
              <a:lnSpc>
                <a:spcPct val="100000"/>
              </a:lnSpc>
              <a:spcBef>
                <a:spcPts val="0"/>
              </a:spcBef>
              <a:spcAft>
                <a:spcPts val="0"/>
              </a:spcAft>
              <a:buFontTx/>
              <a:buNone/>
              <a:defRPr kumimoji="0" sz="2205" b="0" i="0" u="none" baseline="0">
                <a:solidFill>
                  <a:schemeClr val="tx1">
                    <a:lumMod val="100000"/>
                  </a:schemeClr>
                </a:solidFill>
                <a:latin typeface="Calibri" panose="020F0502020204030204" pitchFamily="34" charset="0"/>
              </a:defRPr>
            </a:lvl5pPr>
            <a:lvl6pPr marL="0" marR="0" indent="0" algn="l" fontAlgn="auto">
              <a:lnSpc>
                <a:spcPct val="100000"/>
              </a:lnSpc>
              <a:spcBef>
                <a:spcPts val="0"/>
              </a:spcBef>
              <a:spcAft>
                <a:spcPts val="0"/>
              </a:spcAft>
              <a:buFontTx/>
              <a:buNone/>
              <a:defRPr kumimoji="0" sz="2205" b="0" i="0" u="none" baseline="0">
                <a:solidFill>
                  <a:schemeClr val="tx1">
                    <a:lumMod val="100000"/>
                  </a:schemeClr>
                </a:solidFill>
                <a:latin typeface="Calibri" panose="020F0502020204030204" pitchFamily="34" charset="0"/>
              </a:defRPr>
            </a:lvl6pPr>
            <a:lvl7pPr marL="0" marR="0" indent="0" algn="l" fontAlgn="auto">
              <a:lnSpc>
                <a:spcPct val="100000"/>
              </a:lnSpc>
              <a:spcBef>
                <a:spcPts val="0"/>
              </a:spcBef>
              <a:spcAft>
                <a:spcPts val="0"/>
              </a:spcAft>
              <a:buFontTx/>
              <a:buNone/>
              <a:defRPr kumimoji="0" sz="2205" b="0" i="0" u="none" baseline="0">
                <a:solidFill>
                  <a:schemeClr val="tx1">
                    <a:lumMod val="100000"/>
                  </a:schemeClr>
                </a:solidFill>
                <a:latin typeface="Calibri" panose="020F0502020204030204" pitchFamily="34" charset="0"/>
              </a:defRPr>
            </a:lvl7pPr>
            <a:lvl8pPr marL="0" marR="0" indent="0" algn="l" fontAlgn="auto">
              <a:lnSpc>
                <a:spcPct val="100000"/>
              </a:lnSpc>
              <a:spcBef>
                <a:spcPts val="0"/>
              </a:spcBef>
              <a:spcAft>
                <a:spcPts val="0"/>
              </a:spcAft>
              <a:buFontTx/>
              <a:buNone/>
              <a:defRPr kumimoji="0" sz="2205" b="0" i="0" u="none" baseline="0">
                <a:solidFill>
                  <a:schemeClr val="tx1">
                    <a:lumMod val="100000"/>
                  </a:schemeClr>
                </a:solidFill>
                <a:latin typeface="Calibri" panose="020F0502020204030204" pitchFamily="34" charset="0"/>
              </a:defRPr>
            </a:lvl8pPr>
            <a:lvl9pPr marL="0" marR="0" indent="0" algn="l" fontAlgn="auto">
              <a:lnSpc>
                <a:spcPct val="100000"/>
              </a:lnSpc>
              <a:spcBef>
                <a:spcPts val="0"/>
              </a:spcBef>
              <a:spcAft>
                <a:spcPts val="0"/>
              </a:spcAft>
              <a:buFontTx/>
              <a:buNone/>
              <a:defRPr kumimoji="0" sz="2205" b="0" i="0" u="none" baseline="0">
                <a:solidFill>
                  <a:schemeClr val="tx1">
                    <a:lumMod val="100000"/>
                  </a:schemeClr>
                </a:solidFill>
                <a:latin typeface="Calibri" panose="020F0502020204030204" pitchFamily="34" charset="0"/>
              </a:defRPr>
            </a:lvl9pPr>
          </a:lstStyle>
          <a:p>
            <a:pPr lvl="0"/>
            <a:r>
              <a:rPr lang="nl-NL" noProof="0"/>
              <a:t>[Tekst]</a:t>
            </a:r>
          </a:p>
          <a:p>
            <a:pPr lvl="0"/>
            <a:r>
              <a:rPr lang="nl-NL" noProof="0"/>
              <a:t>JU-LEVEL1=Tekst</a:t>
            </a:r>
          </a:p>
        </p:txBody>
      </p:sp>
      <p:sp>
        <p:nvSpPr>
          <p:cNvPr id="7" name="Titel 6">
            <a:extLst>
              <a:ext uri="{FF2B5EF4-FFF2-40B4-BE49-F238E27FC236}">
                <a16:creationId xmlns:a16="http://schemas.microsoft.com/office/drawing/2014/main" id="{6B045369-0D9B-4F8A-8743-1F7AEC119B44}"/>
              </a:ext>
            </a:extLst>
          </p:cNvPr>
          <p:cNvSpPr>
            <a:spLocks noGrp="1" noSelect="1"/>
          </p:cNvSpPr>
          <p:nvPr>
            <p:ph type="title" hasCustomPrompt="1"/>
          </p:nvPr>
        </p:nvSpPr>
        <p:spPr/>
        <p:txBody>
          <a:bodyPr/>
          <a:lstStyle>
            <a:lvl1pPr>
              <a:defRPr/>
            </a:lvl1pPr>
          </a:lstStyle>
          <a:p>
            <a:r>
              <a:rPr lang="nl-NL"/>
              <a:t>[Titel]</a:t>
            </a:r>
            <a:endParaRPr lang="en-NL"/>
          </a:p>
        </p:txBody>
      </p:sp>
    </p:spTree>
    <p:extLst>
      <p:ext uri="{BB962C8B-B14F-4D97-AF65-F5344CB8AC3E}">
        <p14:creationId xmlns:p14="http://schemas.microsoft.com/office/powerpoint/2010/main" val="1720075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tekst en foto">
    <p:bg>
      <p:bgPr>
        <a:solidFill>
          <a:schemeClr val="bg1">
            <a:lumMod val="95000"/>
            <a:alpha val="50000"/>
          </a:schemeClr>
        </a:solidFill>
        <a:effectLst/>
      </p:bgPr>
    </p:bg>
    <p:spTree>
      <p:nvGrpSpPr>
        <p:cNvPr id="1" name=""/>
        <p:cNvGrpSpPr/>
        <p:nvPr/>
      </p:nvGrpSpPr>
      <p:grpSpPr>
        <a:xfrm>
          <a:off x="0" y="0"/>
          <a:ext cx="0" cy="0"/>
          <a:chOff x="0" y="0"/>
          <a:chExt cx="0" cy="0"/>
        </a:xfrm>
      </p:grpSpPr>
      <p:sp>
        <p:nvSpPr>
          <p:cNvPr id="17" name="Tijdelijke aanduiding voor afbeelding 7">
            <a:extLst>
              <a:ext uri="{FF2B5EF4-FFF2-40B4-BE49-F238E27FC236}">
                <a16:creationId xmlns:a16="http://schemas.microsoft.com/office/drawing/2014/main" id="{874112DB-4FAA-4AAF-BEC9-8301DAB31DD0}"/>
              </a:ext>
            </a:extLst>
          </p:cNvPr>
          <p:cNvSpPr>
            <a:spLocks noGrp="1" noSelect="1"/>
          </p:cNvSpPr>
          <p:nvPr>
            <p:ph type="pic" sz="quarter" idx="14" hasCustomPrompt="1"/>
          </p:nvPr>
        </p:nvSpPr>
        <p:spPr>
          <a:xfrm>
            <a:off x="5839084" y="1013324"/>
            <a:ext cx="7522745" cy="8329818"/>
          </a:xfrm>
        </p:spPr>
        <p:txBody>
          <a:bodyPr/>
          <a:lstStyle>
            <a:lvl1pPr marL="0" indent="0" algn="r">
              <a:buFont typeface="Arial" panose="020B0604020202020204" pitchFamily="34" charset="0"/>
              <a:buNone/>
              <a:defRPr/>
            </a:lvl1pPr>
            <a:lvl5pPr algn="r">
              <a:defRPr/>
            </a:lvl5pPr>
          </a:lstStyle>
          <a:p>
            <a:pPr lvl="4"/>
            <a:r>
              <a:rPr lang="nl-NL"/>
              <a:t>[Klik op het pictogram en voeg een afbeelding in]</a:t>
            </a:r>
          </a:p>
        </p:txBody>
      </p:sp>
      <p:sp>
        <p:nvSpPr>
          <p:cNvPr id="15" name="Frame Text 4 (JU-Free)">
            <a:extLst>
              <a:ext uri="{FF2B5EF4-FFF2-40B4-BE49-F238E27FC236}">
                <a16:creationId xmlns:a16="http://schemas.microsoft.com/office/drawing/2014/main" id="{47925A17-190E-40DC-8E95-94DDBD9F893A}"/>
              </a:ext>
            </a:extLst>
          </p:cNvPr>
          <p:cNvSpPr>
            <a:spLocks noGrp="1"/>
          </p:cNvSpPr>
          <p:nvPr>
            <p:ph type="body" sz="quarter" idx="13" hasCustomPrompt="1"/>
          </p:nvPr>
        </p:nvSpPr>
        <p:spPr>
          <a:xfrm>
            <a:off x="622901" y="3757663"/>
            <a:ext cx="7030806" cy="1345153"/>
          </a:xfrm>
          <a:solidFill>
            <a:schemeClr val="bg1"/>
          </a:solidFill>
        </p:spPr>
        <p:txBody>
          <a:bodyPr lIns="180000" tIns="0" rIns="180000" bIns="180000">
            <a:spAutoFit/>
          </a:bodyPr>
          <a:lstStyle>
            <a:lvl1pPr marL="0" indent="0">
              <a:buFont typeface="Arial" panose="020B0604020202020204" pitchFamily="34" charset="0"/>
              <a:buNone/>
              <a:defRPr lang="nl-NL" sz="3780" b="0" i="0" u="none" strike="noStrike" kern="1200" baseline="0" dirty="0" smtClean="0">
                <a:solidFill>
                  <a:schemeClr val="tx1"/>
                </a:solidFill>
                <a:latin typeface="Calibri" panose="020F0502020204030204" pitchFamily="34" charset="0"/>
                <a:ea typeface="+mn-ea"/>
                <a:cs typeface="+mn-cs"/>
              </a:defRPr>
            </a:lvl1pPr>
            <a:lvl2pPr marL="0" marR="0" indent="0" algn="l" fontAlgn="auto">
              <a:lnSpc>
                <a:spcPct val="100000"/>
              </a:lnSpc>
              <a:spcBef>
                <a:spcPts val="0"/>
              </a:spcBef>
              <a:spcAft>
                <a:spcPts val="0"/>
              </a:spcAft>
              <a:buFontTx/>
              <a:buNone/>
              <a:defRPr kumimoji="0" sz="3780" b="0" i="0" u="none" baseline="0">
                <a:solidFill>
                  <a:schemeClr val="tx1">
                    <a:lumMod val="100000"/>
                  </a:schemeClr>
                </a:solidFill>
                <a:latin typeface="Calibri" panose="020F0502020204030204" pitchFamily="34" charset="0"/>
              </a:defRPr>
            </a:lvl2pPr>
            <a:lvl3pPr marL="0" marR="0" indent="0" algn="l" fontAlgn="auto">
              <a:lnSpc>
                <a:spcPct val="100000"/>
              </a:lnSpc>
              <a:spcBef>
                <a:spcPts val="0"/>
              </a:spcBef>
              <a:spcAft>
                <a:spcPts val="0"/>
              </a:spcAft>
              <a:buFontTx/>
              <a:buNone/>
              <a:defRPr kumimoji="0" sz="3780" b="0" i="0" u="none" baseline="0">
                <a:solidFill>
                  <a:schemeClr val="tx1">
                    <a:lumMod val="100000"/>
                  </a:schemeClr>
                </a:solidFill>
                <a:latin typeface="Calibri" panose="020F0502020204030204" pitchFamily="34" charset="0"/>
              </a:defRPr>
            </a:lvl3pPr>
            <a:lvl4pPr marL="0" marR="0" indent="0" algn="l" fontAlgn="auto">
              <a:lnSpc>
                <a:spcPct val="100000"/>
              </a:lnSpc>
              <a:spcBef>
                <a:spcPts val="0"/>
              </a:spcBef>
              <a:spcAft>
                <a:spcPts val="0"/>
              </a:spcAft>
              <a:buFontTx/>
              <a:buNone/>
              <a:defRPr kumimoji="0" sz="3780" b="0" i="0" u="none" baseline="0">
                <a:solidFill>
                  <a:schemeClr val="tx1">
                    <a:lumMod val="100000"/>
                  </a:schemeClr>
                </a:solidFill>
                <a:latin typeface="Calibri" panose="020F0502020204030204" pitchFamily="34" charset="0"/>
              </a:defRPr>
            </a:lvl4pPr>
            <a:lvl5pPr marL="0" marR="0" indent="0" algn="l" fontAlgn="auto">
              <a:lnSpc>
                <a:spcPct val="100000"/>
              </a:lnSpc>
              <a:spcBef>
                <a:spcPts val="0"/>
              </a:spcBef>
              <a:spcAft>
                <a:spcPts val="0"/>
              </a:spcAft>
              <a:buFontTx/>
              <a:buNone/>
              <a:defRPr kumimoji="0" sz="3780" b="0" i="0" u="none" baseline="0">
                <a:solidFill>
                  <a:schemeClr val="tx1">
                    <a:lumMod val="100000"/>
                  </a:schemeClr>
                </a:solidFill>
                <a:latin typeface="Calibri" panose="020F0502020204030204" pitchFamily="34" charset="0"/>
              </a:defRPr>
            </a:lvl5pPr>
            <a:lvl6pPr marL="0" marR="0" indent="0" algn="l" fontAlgn="auto">
              <a:lnSpc>
                <a:spcPct val="100000"/>
              </a:lnSpc>
              <a:spcBef>
                <a:spcPts val="0"/>
              </a:spcBef>
              <a:spcAft>
                <a:spcPts val="0"/>
              </a:spcAft>
              <a:buFontTx/>
              <a:buNone/>
              <a:defRPr kumimoji="0" sz="3780" b="0" i="0" u="none" baseline="0">
                <a:solidFill>
                  <a:schemeClr val="tx1">
                    <a:lumMod val="100000"/>
                  </a:schemeClr>
                </a:solidFill>
                <a:latin typeface="Calibri" panose="020F0502020204030204" pitchFamily="34" charset="0"/>
              </a:defRPr>
            </a:lvl6pPr>
            <a:lvl7pPr marL="0" marR="0" indent="0" algn="l" fontAlgn="auto">
              <a:lnSpc>
                <a:spcPct val="100000"/>
              </a:lnSpc>
              <a:spcBef>
                <a:spcPts val="0"/>
              </a:spcBef>
              <a:spcAft>
                <a:spcPts val="0"/>
              </a:spcAft>
              <a:buFontTx/>
              <a:buNone/>
              <a:defRPr kumimoji="0" sz="3780" b="0" i="0" u="none" baseline="0">
                <a:solidFill>
                  <a:schemeClr val="tx1">
                    <a:lumMod val="100000"/>
                  </a:schemeClr>
                </a:solidFill>
                <a:latin typeface="Calibri" panose="020F0502020204030204" pitchFamily="34" charset="0"/>
              </a:defRPr>
            </a:lvl7pPr>
            <a:lvl8pPr marL="0" marR="0" indent="0" algn="l" fontAlgn="auto">
              <a:lnSpc>
                <a:spcPct val="100000"/>
              </a:lnSpc>
              <a:spcBef>
                <a:spcPts val="0"/>
              </a:spcBef>
              <a:spcAft>
                <a:spcPts val="0"/>
              </a:spcAft>
              <a:buFontTx/>
              <a:buNone/>
              <a:defRPr kumimoji="0" sz="3780" b="0" i="0" u="none" baseline="0">
                <a:solidFill>
                  <a:schemeClr val="tx1">
                    <a:lumMod val="100000"/>
                  </a:schemeClr>
                </a:solidFill>
                <a:latin typeface="Calibri" panose="020F0502020204030204" pitchFamily="34" charset="0"/>
              </a:defRPr>
            </a:lvl8pPr>
            <a:lvl9pPr marL="0" marR="0" indent="0" algn="l" fontAlgn="auto">
              <a:lnSpc>
                <a:spcPct val="100000"/>
              </a:lnSpc>
              <a:spcBef>
                <a:spcPts val="0"/>
              </a:spcBef>
              <a:spcAft>
                <a:spcPts val="0"/>
              </a:spcAft>
              <a:buFontTx/>
              <a:buNone/>
              <a:defRPr kumimoji="0" sz="3780" b="0" i="0" u="none" baseline="0">
                <a:solidFill>
                  <a:schemeClr val="tx1">
                    <a:lumMod val="100000"/>
                  </a:schemeClr>
                </a:solidFill>
                <a:latin typeface="Calibri" panose="020F0502020204030204" pitchFamily="34" charset="0"/>
              </a:defRPr>
            </a:lvl9pPr>
          </a:lstStyle>
          <a:p>
            <a:pPr lvl="0"/>
            <a:r>
              <a:rPr lang="nl-NL" noProof="0"/>
              <a:t>[Tekst]</a:t>
            </a:r>
          </a:p>
          <a:p>
            <a:pPr lvl="0"/>
            <a:r>
              <a:rPr lang="nl-NL" noProof="0"/>
              <a:t>JU-LEVEL1=Tekst</a:t>
            </a:r>
          </a:p>
        </p:txBody>
      </p:sp>
      <p:sp>
        <p:nvSpPr>
          <p:cNvPr id="18" name="Tijdelijke aanduiding voor datum 17">
            <a:extLst>
              <a:ext uri="{FF2B5EF4-FFF2-40B4-BE49-F238E27FC236}">
                <a16:creationId xmlns:a16="http://schemas.microsoft.com/office/drawing/2014/main" id="{151C13D5-D5CC-4218-89A7-542FC7417E78}"/>
              </a:ext>
            </a:extLst>
          </p:cNvPr>
          <p:cNvSpPr>
            <a:spLocks noGrp="1" noSelect="1"/>
          </p:cNvSpPr>
          <p:nvPr>
            <p:ph type="dt" sz="half" idx="15"/>
          </p:nvPr>
        </p:nvSpPr>
        <p:spPr/>
        <p:txBody>
          <a:bodyPr/>
          <a:lstStyle/>
          <a:p>
            <a:fld id="{B11005A8-E200-40B1-B46A-8734F9E192B7}" type="datetime1">
              <a:rPr lang="nl-NL" smtClean="0"/>
              <a:pPr/>
              <a:t>24-2-2026</a:t>
            </a:fld>
            <a:endParaRPr lang="nl-NL"/>
          </a:p>
        </p:txBody>
      </p:sp>
      <p:sp>
        <p:nvSpPr>
          <p:cNvPr id="19" name="Tijdelijke aanduiding voor voettekst 18">
            <a:extLst>
              <a:ext uri="{FF2B5EF4-FFF2-40B4-BE49-F238E27FC236}">
                <a16:creationId xmlns:a16="http://schemas.microsoft.com/office/drawing/2014/main" id="{00955597-9470-4790-BD74-2A0542220DF2}"/>
              </a:ext>
            </a:extLst>
          </p:cNvPr>
          <p:cNvSpPr>
            <a:spLocks noGrp="1" noSelect="1"/>
          </p:cNvSpPr>
          <p:nvPr>
            <p:ph type="ftr" sz="quarter" idx="16"/>
          </p:nvPr>
        </p:nvSpPr>
        <p:spPr/>
        <p:txBody>
          <a:bodyPr/>
          <a:lstStyle/>
          <a:p>
            <a:endParaRPr lang="nl-NL"/>
          </a:p>
        </p:txBody>
      </p:sp>
      <p:sp>
        <p:nvSpPr>
          <p:cNvPr id="20" name="Tijdelijke aanduiding voor dianummer 19">
            <a:extLst>
              <a:ext uri="{FF2B5EF4-FFF2-40B4-BE49-F238E27FC236}">
                <a16:creationId xmlns:a16="http://schemas.microsoft.com/office/drawing/2014/main" id="{A37FE03B-D1BC-4F84-9517-7DE7E2AC1101}"/>
              </a:ext>
            </a:extLst>
          </p:cNvPr>
          <p:cNvSpPr>
            <a:spLocks noGrp="1" noSelect="1"/>
          </p:cNvSpPr>
          <p:nvPr>
            <p:ph type="sldNum" sz="quarter" idx="17"/>
          </p:nvPr>
        </p:nvSpPr>
        <p:spPr/>
        <p:txBody>
          <a:bodyPr/>
          <a:lstStyle/>
          <a:p>
            <a:fld id="{024AB9AF-7883-694E-907E-2DD51D723A4E}" type="slidenum">
              <a:rPr lang="nl-NL" smtClean="0"/>
              <a:pPr/>
              <a:t>‹nr.›</a:t>
            </a:fld>
            <a:endParaRPr lang="nl-NL"/>
          </a:p>
        </p:txBody>
      </p:sp>
      <p:sp>
        <p:nvSpPr>
          <p:cNvPr id="12" name="***Titel 2">
            <a:extLst>
              <a:ext uri="{FF2B5EF4-FFF2-40B4-BE49-F238E27FC236}">
                <a16:creationId xmlns:a16="http://schemas.microsoft.com/office/drawing/2014/main" id="{69874F36-3AD5-4E41-B0E8-C75D74E1DAA1}"/>
              </a:ext>
            </a:extLst>
          </p:cNvPr>
          <p:cNvSpPr>
            <a:spLocks noGrp="1" noSelect="1"/>
          </p:cNvSpPr>
          <p:nvPr>
            <p:ph type="title" hasCustomPrompt="1"/>
          </p:nvPr>
        </p:nvSpPr>
        <p:spPr>
          <a:xfrm>
            <a:off x="622905" y="1710249"/>
            <a:ext cx="7030805" cy="2116145"/>
          </a:xfrm>
          <a:solidFill>
            <a:schemeClr val="bg1"/>
          </a:solidFill>
        </p:spPr>
        <p:txBody>
          <a:bodyPr lIns="180000" tIns="180000" rIns="180000" bIns="0" anchor="t" anchorCtr="0">
            <a:normAutofit/>
          </a:bodyPr>
          <a:lstStyle>
            <a:lvl1pPr>
              <a:defRPr lang="nl-NL" sz="4409" b="0" i="0" u="none" strike="noStrike" kern="1200" baseline="0" dirty="0" smtClean="0">
                <a:solidFill>
                  <a:schemeClr val="accent2"/>
                </a:solidFill>
                <a:latin typeface="Calibri" panose="020F0502020204030204" pitchFamily="34" charset="0"/>
                <a:ea typeface="+mn-ea"/>
                <a:cs typeface="+mn-cs"/>
              </a:defRPr>
            </a:lvl1pPr>
          </a:lstStyle>
          <a:p>
            <a:r>
              <a:rPr lang="nl-NL"/>
              <a:t>[Kop]</a:t>
            </a:r>
            <a:endParaRPr lang="en-NL"/>
          </a:p>
        </p:txBody>
      </p:sp>
    </p:spTree>
    <p:extLst>
      <p:ext uri="{BB962C8B-B14F-4D97-AF65-F5344CB8AC3E}">
        <p14:creationId xmlns:p14="http://schemas.microsoft.com/office/powerpoint/2010/main" val="89159653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noSelect="1"/>
          </p:cNvSpPr>
          <p:nvPr>
            <p:ph type="title"/>
          </p:nvPr>
        </p:nvSpPr>
        <p:spPr bwMode="gray">
          <a:xfrm>
            <a:off x="874166" y="576663"/>
            <a:ext cx="12806044" cy="2086619"/>
          </a:xfrm>
          <a:prstGeom prst="rect">
            <a:avLst/>
          </a:prstGeom>
        </p:spPr>
        <p:txBody>
          <a:bodyPr vert="horz" lIns="0" tIns="0" rIns="0" bIns="0" rtlCol="0" anchor="ctr" anchorCtr="0">
            <a:normAutofit/>
          </a:bodyPr>
          <a:lstStyle/>
          <a:p>
            <a:r>
              <a:rPr lang="nl-NL"/>
              <a:t>[Titel]</a:t>
            </a:r>
          </a:p>
        </p:txBody>
      </p:sp>
      <p:pic>
        <p:nvPicPr>
          <p:cNvPr id="15" name="Afbeelding 14" descr="Afbeelding met tekst, illustratie, vectorafbeeldingen&#10;&#10;Automatisch gegenereerde beschrijving">
            <a:extLst>
              <a:ext uri="{FF2B5EF4-FFF2-40B4-BE49-F238E27FC236}">
                <a16:creationId xmlns:a16="http://schemas.microsoft.com/office/drawing/2014/main" id="{9788E72F-6C22-4C2D-8EA8-4E43A6DB0235}"/>
              </a:ext>
            </a:extLst>
          </p:cNvPr>
          <p:cNvPicPr>
            <a:picLocks noSelect="1" noChangeAspect="1"/>
          </p:cNvPicPr>
          <p:nvPr userDrawn="1"/>
        </p:nvPicPr>
        <p:blipFill>
          <a:blip r:embed="rId16"/>
          <a:stretch>
            <a:fillRect/>
          </a:stretch>
        </p:blipFill>
        <p:spPr>
          <a:xfrm>
            <a:off x="424451" y="9452645"/>
            <a:ext cx="1190702" cy="890572"/>
          </a:xfrm>
          <a:prstGeom prst="rect">
            <a:avLst/>
          </a:prstGeom>
        </p:spPr>
      </p:pic>
      <p:sp>
        <p:nvSpPr>
          <p:cNvPr id="16" name="Tijdelijke aanduiding voor datum 2">
            <a:extLst>
              <a:ext uri="{FF2B5EF4-FFF2-40B4-BE49-F238E27FC236}">
                <a16:creationId xmlns:a16="http://schemas.microsoft.com/office/drawing/2014/main" id="{4AC6F27E-E869-4614-85C0-69525A58F725}"/>
              </a:ext>
            </a:extLst>
          </p:cNvPr>
          <p:cNvSpPr>
            <a:spLocks noGrp="1" noSelect="1"/>
          </p:cNvSpPr>
          <p:nvPr>
            <p:ph type="dt" sz="half" idx="2"/>
          </p:nvPr>
        </p:nvSpPr>
        <p:spPr>
          <a:xfrm>
            <a:off x="1756904" y="9630040"/>
            <a:ext cx="2381402" cy="733614"/>
          </a:xfrm>
          <a:prstGeom prst="rect">
            <a:avLst/>
          </a:prstGeom>
        </p:spPr>
        <p:txBody>
          <a:bodyPr anchor="ctr" anchorCtr="0"/>
          <a:lstStyle>
            <a:lvl1pPr>
              <a:defRPr sz="2205">
                <a:solidFill>
                  <a:schemeClr val="tx1"/>
                </a:solidFill>
              </a:defRPr>
            </a:lvl1pPr>
          </a:lstStyle>
          <a:p>
            <a:fld id="{B11005A8-E200-40B1-B46A-8734F9E192B7}" type="datetime1">
              <a:rPr lang="nl-NL" smtClean="0"/>
              <a:pPr/>
              <a:t>24-2-2026</a:t>
            </a:fld>
            <a:endParaRPr lang="nl-NL"/>
          </a:p>
        </p:txBody>
      </p:sp>
      <p:sp>
        <p:nvSpPr>
          <p:cNvPr id="17" name="Tijdelijke aanduiding voor dianummer 4">
            <a:extLst>
              <a:ext uri="{FF2B5EF4-FFF2-40B4-BE49-F238E27FC236}">
                <a16:creationId xmlns:a16="http://schemas.microsoft.com/office/drawing/2014/main" id="{936B4AA5-4521-4347-8C67-95E30A840D79}"/>
              </a:ext>
            </a:extLst>
          </p:cNvPr>
          <p:cNvSpPr>
            <a:spLocks noGrp="1" noSelect="1"/>
          </p:cNvSpPr>
          <p:nvPr>
            <p:ph type="sldNum" sz="quarter" idx="4"/>
          </p:nvPr>
        </p:nvSpPr>
        <p:spPr>
          <a:xfrm>
            <a:off x="13096923" y="9633334"/>
            <a:ext cx="978648" cy="709872"/>
          </a:xfrm>
          <a:prstGeom prst="rect">
            <a:avLst/>
          </a:prstGeom>
        </p:spPr>
        <p:txBody>
          <a:bodyPr anchor="ctr" anchorCtr="0"/>
          <a:lstStyle>
            <a:lvl1pPr>
              <a:defRPr sz="2205">
                <a:solidFill>
                  <a:schemeClr val="tx1"/>
                </a:solidFill>
              </a:defRPr>
            </a:lvl1pPr>
          </a:lstStyle>
          <a:p>
            <a:fld id="{024AB9AF-7883-694E-907E-2DD51D723A4E}" type="slidenum">
              <a:rPr lang="nl-NL" smtClean="0"/>
              <a:pPr/>
              <a:t>‹nr.›</a:t>
            </a:fld>
            <a:endParaRPr lang="nl-NL"/>
          </a:p>
        </p:txBody>
      </p:sp>
      <p:sp>
        <p:nvSpPr>
          <p:cNvPr id="18" name="Tijdelijke aanduiding voor voettekst 9">
            <a:extLst>
              <a:ext uri="{FF2B5EF4-FFF2-40B4-BE49-F238E27FC236}">
                <a16:creationId xmlns:a16="http://schemas.microsoft.com/office/drawing/2014/main" id="{50DEF33F-7F2D-4206-A71F-D9CA34BCE040}"/>
              </a:ext>
            </a:extLst>
          </p:cNvPr>
          <p:cNvSpPr>
            <a:spLocks noGrp="1" noSelect="1"/>
          </p:cNvSpPr>
          <p:nvPr>
            <p:ph type="ftr" sz="quarter" idx="3"/>
          </p:nvPr>
        </p:nvSpPr>
        <p:spPr>
          <a:xfrm>
            <a:off x="4280068" y="9630040"/>
            <a:ext cx="4860072" cy="733614"/>
          </a:xfrm>
          <a:prstGeom prst="rect">
            <a:avLst/>
          </a:prstGeom>
        </p:spPr>
        <p:txBody>
          <a:bodyPr vert="horz" lIns="91440" tIns="45720" rIns="91440" bIns="45720" rtlCol="0" anchor="ctr"/>
          <a:lstStyle>
            <a:lvl1pPr algn="l">
              <a:defRPr sz="2205">
                <a:solidFill>
                  <a:schemeClr val="tx1"/>
                </a:solidFill>
              </a:defRPr>
            </a:lvl1pPr>
          </a:lstStyle>
          <a:p>
            <a:endParaRPr lang="nl-NL"/>
          </a:p>
        </p:txBody>
      </p:sp>
      <p:sp>
        <p:nvSpPr>
          <p:cNvPr id="25" name="Frame Text 2 (JU-Free)">
            <a:extLst>
              <a:ext uri="{FF2B5EF4-FFF2-40B4-BE49-F238E27FC236}">
                <a16:creationId xmlns:a16="http://schemas.microsoft.com/office/drawing/2014/main" id="{106008C6-9927-4246-AE91-8BC354365ECE}"/>
              </a:ext>
            </a:extLst>
          </p:cNvPr>
          <p:cNvSpPr>
            <a:spLocks noGrp="1"/>
          </p:cNvSpPr>
          <p:nvPr>
            <p:ph type="body" idx="1"/>
          </p:nvPr>
        </p:nvSpPr>
        <p:spPr bwMode="gray">
          <a:xfrm>
            <a:off x="874170" y="2607825"/>
            <a:ext cx="12806045" cy="6571929"/>
          </a:xfrm>
          <a:prstGeom prst="rect">
            <a:avLst/>
          </a:prstGeom>
        </p:spPr>
        <p:txBody>
          <a:bodyPr vert="horz" lIns="0" tIns="0" rIns="0" bIns="0" rtlCol="0">
            <a:normAutofit/>
          </a:bodyPr>
          <a:lstStyle/>
          <a:p>
            <a:pPr marL="540010" lvl="0" indent="-540010" algn="l" defTabSz="720015" rtl="0" eaLnBrk="1" latinLnBrk="0" hangingPunct="1">
              <a:spcBef>
                <a:spcPct val="20000"/>
              </a:spcBef>
              <a:buClr>
                <a:schemeClr val="accent1"/>
              </a:buClr>
              <a:buFont typeface="Arial"/>
              <a:buChar char="•"/>
            </a:pPr>
            <a:r>
              <a:rPr lang="nl-NL"/>
              <a:t>JU-LEVEL1=Opsomming 1e niveau</a:t>
            </a:r>
          </a:p>
          <a:p>
            <a:pPr marL="982522" lvl="1" indent="-417509" algn="l" defTabSz="720015" rtl="0" eaLnBrk="1" latinLnBrk="0" hangingPunct="1">
              <a:spcBef>
                <a:spcPct val="20000"/>
              </a:spcBef>
              <a:buFont typeface="Calibri" panose="020F0502020204030204" pitchFamily="34" charset="0"/>
              <a:buChar char="-"/>
            </a:pPr>
            <a:r>
              <a:rPr lang="nl-NL"/>
              <a:t>JU-LEVEL2=Opsomming 2e niveau</a:t>
            </a:r>
          </a:p>
          <a:p>
            <a:pPr lvl="2"/>
            <a:r>
              <a:rPr lang="nl-NL"/>
              <a:t>JU-LEVEL3=Opsomming 3e niveau</a:t>
            </a:r>
          </a:p>
          <a:p>
            <a:pPr lvl="3"/>
            <a:r>
              <a:rPr lang="nl-NL"/>
              <a:t>JU-LEVEL4=Kop</a:t>
            </a:r>
          </a:p>
          <a:p>
            <a:pPr lvl="4"/>
            <a:r>
              <a:rPr lang="nl-NL"/>
              <a:t>JU-LEVEL5=Basistekst</a:t>
            </a:r>
          </a:p>
          <a:p>
            <a:pPr lvl="5"/>
            <a:r>
              <a:rPr lang="nl-NL"/>
              <a:t>JU-LEVEL6=Zwevend 1e niveau</a:t>
            </a:r>
          </a:p>
          <a:p>
            <a:pPr lvl="6"/>
            <a:r>
              <a:rPr lang="nl-NL"/>
              <a:t>JU-LEVEL7=Zwevend 2e niveau</a:t>
            </a:r>
          </a:p>
          <a:p>
            <a:pPr lvl="7"/>
            <a:r>
              <a:rPr lang="nl-NL"/>
              <a:t>JU-LEVEL8=Zwevend 3e niveau</a:t>
            </a:r>
          </a:p>
        </p:txBody>
      </p:sp>
    </p:spTree>
    <p:extLst>
      <p:ext uri="{BB962C8B-B14F-4D97-AF65-F5344CB8AC3E}">
        <p14:creationId xmlns:p14="http://schemas.microsoft.com/office/powerpoint/2010/main" val="2155853019"/>
      </p:ext>
    </p:extLst>
  </p:cSld>
  <p:clrMap bg1="lt1" tx1="dk1" bg2="lt2" tx2="dk2" accent1="accent1" accent2="accent2" accent3="accent3" accent4="accent4" accent5="accent5" accent6="accent6" hlink="hlink" folHlink="folHlink"/>
  <p:sldLayoutIdLst>
    <p:sldLayoutId id="2147483686" r:id="rId1"/>
    <p:sldLayoutId id="2147483650" r:id="rId2"/>
    <p:sldLayoutId id="2147483660" r:id="rId3"/>
    <p:sldLayoutId id="2147483661" r:id="rId4"/>
    <p:sldLayoutId id="2147483662" r:id="rId5"/>
    <p:sldLayoutId id="2147483663" r:id="rId6"/>
    <p:sldLayoutId id="2147483664" r:id="rId7"/>
    <p:sldLayoutId id="2147483667" r:id="rId8"/>
    <p:sldLayoutId id="2147483668" r:id="rId9"/>
    <p:sldLayoutId id="2147483665" r:id="rId10"/>
    <p:sldLayoutId id="2147483654" r:id="rId11"/>
    <p:sldLayoutId id="2147483655" r:id="rId12"/>
    <p:sldLayoutId id="2147483666" r:id="rId13"/>
    <p:sldLayoutId id="2147483659" r:id="rId14"/>
  </p:sldLayoutIdLst>
  <p:txStyles>
    <p:titleStyle>
      <a:lvl1pPr algn="l" defTabSz="859280" rtl="0" eaLnBrk="1" latinLnBrk="0" hangingPunct="1">
        <a:lnSpc>
          <a:spcPct val="100000"/>
        </a:lnSpc>
        <a:spcBef>
          <a:spcPct val="0"/>
        </a:spcBef>
        <a:buNone/>
        <a:defRPr lang="nl-NL" sz="5039" b="0" kern="1200" dirty="0">
          <a:solidFill>
            <a:srgbClr val="FF0000"/>
          </a:solidFill>
          <a:latin typeface="+mj-lt"/>
          <a:ea typeface="+mj-ea"/>
          <a:cs typeface="+mj-cs"/>
        </a:defRPr>
      </a:lvl1pPr>
    </p:titleStyle>
    <p:bodyStyle>
      <a:lvl1pPr marL="538594" indent="-540010" algn="l" defTabSz="859280" rtl="0" eaLnBrk="1" latinLnBrk="0" hangingPunct="1">
        <a:lnSpc>
          <a:spcPct val="100000"/>
        </a:lnSpc>
        <a:spcBef>
          <a:spcPts val="38"/>
        </a:spcBef>
        <a:buFont typeface="Arial" panose="020B0604020202020204" pitchFamily="34" charset="0"/>
        <a:buChar char="•"/>
        <a:defRPr lang="nl-NL" sz="3780" kern="1200" dirty="0">
          <a:solidFill>
            <a:schemeClr val="tx1"/>
          </a:solidFill>
          <a:latin typeface="+mn-lt"/>
          <a:ea typeface="+mn-ea"/>
          <a:cs typeface="+mn-cs"/>
        </a:defRPr>
      </a:lvl1pPr>
      <a:lvl2pPr marL="1105022" indent="-540010" algn="l" defTabSz="859280" rtl="0" eaLnBrk="1" latinLnBrk="0" hangingPunct="1">
        <a:lnSpc>
          <a:spcPct val="100000"/>
        </a:lnSpc>
        <a:spcBef>
          <a:spcPts val="945"/>
        </a:spcBef>
        <a:buFont typeface="Calibri" panose="020F0502020204030204" pitchFamily="34" charset="0"/>
        <a:buChar char="-"/>
        <a:defRPr lang="nl-NL" sz="3780" kern="1200" baseline="0" dirty="0">
          <a:solidFill>
            <a:schemeClr val="tx1"/>
          </a:solidFill>
          <a:latin typeface="+mn-lt"/>
          <a:ea typeface="+mn-ea"/>
          <a:cs typeface="+mn-cs"/>
        </a:defRPr>
      </a:lvl2pPr>
      <a:lvl3pPr marL="1417351" indent="-425203" algn="l" defTabSz="859280" rtl="0" eaLnBrk="1" latinLnBrk="0" hangingPunct="1">
        <a:lnSpc>
          <a:spcPct val="100000"/>
        </a:lnSpc>
        <a:spcBef>
          <a:spcPts val="945"/>
        </a:spcBef>
        <a:buFont typeface="Courier New" panose="02070309020205020404" pitchFamily="49" charset="0"/>
        <a:buChar char="o"/>
        <a:defRPr lang="nl-NL" sz="3780" kern="1200" dirty="0">
          <a:solidFill>
            <a:schemeClr val="tx1"/>
          </a:solidFill>
          <a:latin typeface="+mn-lt"/>
          <a:ea typeface="+mn-ea"/>
          <a:cs typeface="+mn-cs"/>
        </a:defRPr>
      </a:lvl3pPr>
      <a:lvl4pPr marL="0" indent="0" algn="l" defTabSz="859280" rtl="0" eaLnBrk="1" latinLnBrk="0" hangingPunct="1">
        <a:lnSpc>
          <a:spcPct val="100000"/>
        </a:lnSpc>
        <a:spcBef>
          <a:spcPts val="0"/>
        </a:spcBef>
        <a:buFont typeface="Arial" panose="020B0604020202020204" pitchFamily="34" charset="0"/>
        <a:buNone/>
        <a:defRPr sz="3780" b="1" kern="1200">
          <a:solidFill>
            <a:schemeClr val="tx1"/>
          </a:solidFill>
          <a:latin typeface="+mn-lt"/>
          <a:ea typeface="+mn-ea"/>
          <a:cs typeface="+mn-cs"/>
        </a:defRPr>
      </a:lvl4pPr>
      <a:lvl5pPr marL="0" indent="0" algn="l" defTabSz="859280" rtl="0" eaLnBrk="1" latinLnBrk="0" hangingPunct="1">
        <a:lnSpc>
          <a:spcPct val="100000"/>
        </a:lnSpc>
        <a:spcBef>
          <a:spcPts val="0"/>
        </a:spcBef>
        <a:buFont typeface="Arial" panose="020B0604020202020204" pitchFamily="34" charset="0"/>
        <a:buNone/>
        <a:defRPr sz="3780" kern="1200">
          <a:solidFill>
            <a:schemeClr val="tx1"/>
          </a:solidFill>
          <a:latin typeface="+mn-lt"/>
          <a:ea typeface="+mn-ea"/>
          <a:cs typeface="+mn-cs"/>
        </a:defRPr>
      </a:lvl5pPr>
      <a:lvl6pPr marL="538594" indent="0" algn="l" defTabSz="859280" rtl="0" eaLnBrk="1" latinLnBrk="0" hangingPunct="1">
        <a:lnSpc>
          <a:spcPct val="100000"/>
        </a:lnSpc>
        <a:spcBef>
          <a:spcPts val="0"/>
        </a:spcBef>
        <a:buFont typeface="Arial" panose="020B0604020202020204" pitchFamily="34" charset="0"/>
        <a:buNone/>
        <a:defRPr lang="nl-NL" sz="3780" kern="1200" dirty="0">
          <a:solidFill>
            <a:schemeClr val="tx1"/>
          </a:solidFill>
          <a:latin typeface="+mn-lt"/>
          <a:ea typeface="+mn-ea"/>
          <a:cs typeface="+mn-cs"/>
        </a:defRPr>
      </a:lvl6pPr>
      <a:lvl7pPr marL="992147" indent="0" algn="l" defTabSz="859280" rtl="0" eaLnBrk="1" latinLnBrk="0" hangingPunct="1">
        <a:lnSpc>
          <a:spcPct val="100000"/>
        </a:lnSpc>
        <a:spcBef>
          <a:spcPts val="0"/>
        </a:spcBef>
        <a:buFont typeface="Arial" panose="020B0604020202020204" pitchFamily="34" charset="0"/>
        <a:buNone/>
        <a:defRPr sz="3780" kern="1200">
          <a:solidFill>
            <a:schemeClr val="tx1"/>
          </a:solidFill>
          <a:latin typeface="+mn-lt"/>
          <a:ea typeface="+mn-ea"/>
          <a:cs typeface="+mn-cs"/>
        </a:defRPr>
      </a:lvl7pPr>
      <a:lvl8pPr marL="1417351" indent="0" algn="l" defTabSz="859280" rtl="0" eaLnBrk="1" latinLnBrk="0" hangingPunct="1">
        <a:lnSpc>
          <a:spcPct val="100000"/>
        </a:lnSpc>
        <a:spcBef>
          <a:spcPts val="0"/>
        </a:spcBef>
        <a:buFont typeface="Arial" panose="020B0604020202020204" pitchFamily="34" charset="0"/>
        <a:buNone/>
        <a:defRPr sz="3780" kern="1200">
          <a:solidFill>
            <a:schemeClr val="tx1"/>
          </a:solidFill>
          <a:latin typeface="+mn-lt"/>
          <a:ea typeface="+mn-ea"/>
          <a:cs typeface="+mn-cs"/>
        </a:defRPr>
      </a:lvl8pPr>
      <a:lvl9pPr marL="0" indent="0" algn="l" defTabSz="859280" rtl="0" eaLnBrk="1" latinLnBrk="0" hangingPunct="1">
        <a:lnSpc>
          <a:spcPct val="100000"/>
        </a:lnSpc>
        <a:spcBef>
          <a:spcPts val="0"/>
        </a:spcBef>
        <a:buFont typeface="Arial" panose="020B0604020202020204" pitchFamily="34" charset="0"/>
        <a:buNone/>
        <a:defRPr sz="2066" kern="1200">
          <a:solidFill>
            <a:schemeClr val="tx1"/>
          </a:solidFill>
          <a:latin typeface="+mn-lt"/>
          <a:ea typeface="+mn-ea"/>
          <a:cs typeface="+mn-cs"/>
        </a:defRPr>
      </a:lvl9pPr>
    </p:bodyStyle>
    <p:otherStyle>
      <a:defPPr>
        <a:defRPr lang="nl-NL"/>
      </a:defPPr>
      <a:lvl1pPr marL="0" algn="l" defTabSz="859280" rtl="0" eaLnBrk="1" latinLnBrk="0" hangingPunct="1">
        <a:defRPr sz="1691" kern="1200">
          <a:solidFill>
            <a:schemeClr val="tx1"/>
          </a:solidFill>
          <a:latin typeface="+mn-lt"/>
          <a:ea typeface="+mn-ea"/>
          <a:cs typeface="+mn-cs"/>
        </a:defRPr>
      </a:lvl1pPr>
      <a:lvl2pPr marL="429639" algn="l" defTabSz="859280" rtl="0" eaLnBrk="1" latinLnBrk="0" hangingPunct="1">
        <a:defRPr sz="1691" kern="1200">
          <a:solidFill>
            <a:schemeClr val="tx1"/>
          </a:solidFill>
          <a:latin typeface="+mn-lt"/>
          <a:ea typeface="+mn-ea"/>
          <a:cs typeface="+mn-cs"/>
        </a:defRPr>
      </a:lvl2pPr>
      <a:lvl3pPr marL="859280" algn="l" defTabSz="859280" rtl="0" eaLnBrk="1" latinLnBrk="0" hangingPunct="1">
        <a:defRPr sz="1691" kern="1200">
          <a:solidFill>
            <a:schemeClr val="tx1"/>
          </a:solidFill>
          <a:latin typeface="+mn-lt"/>
          <a:ea typeface="+mn-ea"/>
          <a:cs typeface="+mn-cs"/>
        </a:defRPr>
      </a:lvl3pPr>
      <a:lvl4pPr marL="1288920" algn="l" defTabSz="859280" rtl="0" eaLnBrk="1" latinLnBrk="0" hangingPunct="1">
        <a:defRPr sz="1691" kern="1200">
          <a:solidFill>
            <a:schemeClr val="tx1"/>
          </a:solidFill>
          <a:latin typeface="+mn-lt"/>
          <a:ea typeface="+mn-ea"/>
          <a:cs typeface="+mn-cs"/>
        </a:defRPr>
      </a:lvl4pPr>
      <a:lvl5pPr marL="1718565" algn="l" defTabSz="859280" rtl="0" eaLnBrk="1" latinLnBrk="0" hangingPunct="1">
        <a:defRPr sz="1691" kern="1200">
          <a:solidFill>
            <a:schemeClr val="tx1"/>
          </a:solidFill>
          <a:latin typeface="+mn-lt"/>
          <a:ea typeface="+mn-ea"/>
          <a:cs typeface="+mn-cs"/>
        </a:defRPr>
      </a:lvl5pPr>
      <a:lvl6pPr marL="2148204" algn="l" defTabSz="859280" rtl="0" eaLnBrk="1" latinLnBrk="0" hangingPunct="1">
        <a:defRPr sz="1691" kern="1200">
          <a:solidFill>
            <a:schemeClr val="tx1"/>
          </a:solidFill>
          <a:latin typeface="+mn-lt"/>
          <a:ea typeface="+mn-ea"/>
          <a:cs typeface="+mn-cs"/>
        </a:defRPr>
      </a:lvl6pPr>
      <a:lvl7pPr marL="2577844" algn="l" defTabSz="859280" rtl="0" eaLnBrk="1" latinLnBrk="0" hangingPunct="1">
        <a:defRPr sz="1691" kern="1200">
          <a:solidFill>
            <a:schemeClr val="tx1"/>
          </a:solidFill>
          <a:latin typeface="+mn-lt"/>
          <a:ea typeface="+mn-ea"/>
          <a:cs typeface="+mn-cs"/>
        </a:defRPr>
      </a:lvl7pPr>
      <a:lvl8pPr marL="3007484" algn="l" defTabSz="859280" rtl="0" eaLnBrk="1" latinLnBrk="0" hangingPunct="1">
        <a:defRPr sz="1691" kern="1200">
          <a:solidFill>
            <a:schemeClr val="tx1"/>
          </a:solidFill>
          <a:latin typeface="+mn-lt"/>
          <a:ea typeface="+mn-ea"/>
          <a:cs typeface="+mn-cs"/>
        </a:defRPr>
      </a:lvl8pPr>
      <a:lvl9pPr marL="3437124" algn="l" defTabSz="859280" rtl="0" eaLnBrk="1" latinLnBrk="0" hangingPunct="1">
        <a:defRPr sz="169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noSelect="1"/>
          </p:cNvSpPr>
          <p:nvPr>
            <p:ph type="title"/>
          </p:nvPr>
        </p:nvSpPr>
        <p:spPr bwMode="gray">
          <a:xfrm>
            <a:off x="874166" y="576664"/>
            <a:ext cx="12806044" cy="2086619"/>
          </a:xfrm>
          <a:prstGeom prst="rect">
            <a:avLst/>
          </a:prstGeom>
        </p:spPr>
        <p:txBody>
          <a:bodyPr vert="horz" lIns="0" tIns="0" rIns="0" bIns="0" rtlCol="0" anchor="ctr" anchorCtr="0">
            <a:normAutofit/>
          </a:bodyPr>
          <a:lstStyle/>
          <a:p>
            <a:r>
              <a:rPr lang="nl-NL"/>
              <a:t>[Titel]</a:t>
            </a:r>
          </a:p>
        </p:txBody>
      </p:sp>
      <p:pic>
        <p:nvPicPr>
          <p:cNvPr id="15" name="Afbeelding 14" descr="Afbeelding met tekst, illustratie, vectorafbeeldingen&#10;&#10;Automatisch gegenereerde beschrijving">
            <a:extLst>
              <a:ext uri="{FF2B5EF4-FFF2-40B4-BE49-F238E27FC236}">
                <a16:creationId xmlns:a16="http://schemas.microsoft.com/office/drawing/2014/main" id="{9788E72F-6C22-4C2D-8EA8-4E43A6DB0235}"/>
              </a:ext>
            </a:extLst>
          </p:cNvPr>
          <p:cNvPicPr>
            <a:picLocks noSelect="1" noChangeAspect="1"/>
          </p:cNvPicPr>
          <p:nvPr userDrawn="1"/>
        </p:nvPicPr>
        <p:blipFill>
          <a:blip r:embed="rId16"/>
          <a:stretch>
            <a:fillRect/>
          </a:stretch>
        </p:blipFill>
        <p:spPr>
          <a:xfrm>
            <a:off x="424451" y="9452645"/>
            <a:ext cx="1190702" cy="890572"/>
          </a:xfrm>
          <a:prstGeom prst="rect">
            <a:avLst/>
          </a:prstGeom>
        </p:spPr>
      </p:pic>
      <p:sp>
        <p:nvSpPr>
          <p:cNvPr id="16" name="Tijdelijke aanduiding voor datum 2">
            <a:extLst>
              <a:ext uri="{FF2B5EF4-FFF2-40B4-BE49-F238E27FC236}">
                <a16:creationId xmlns:a16="http://schemas.microsoft.com/office/drawing/2014/main" id="{4AC6F27E-E869-4614-85C0-69525A58F725}"/>
              </a:ext>
            </a:extLst>
          </p:cNvPr>
          <p:cNvSpPr>
            <a:spLocks noGrp="1" noSelect="1"/>
          </p:cNvSpPr>
          <p:nvPr>
            <p:ph type="dt" sz="half" idx="2"/>
          </p:nvPr>
        </p:nvSpPr>
        <p:spPr>
          <a:xfrm>
            <a:off x="1756904" y="9630041"/>
            <a:ext cx="2381402" cy="733614"/>
          </a:xfrm>
          <a:prstGeom prst="rect">
            <a:avLst/>
          </a:prstGeom>
        </p:spPr>
        <p:txBody>
          <a:bodyPr anchor="ctr" anchorCtr="0"/>
          <a:lstStyle>
            <a:lvl1pPr>
              <a:defRPr sz="2085">
                <a:solidFill>
                  <a:schemeClr val="tx1"/>
                </a:solidFill>
              </a:defRPr>
            </a:lvl1pPr>
          </a:lstStyle>
          <a:p>
            <a:fld id="{B11005A8-E200-40B1-B46A-8734F9E192B7}" type="datetime1">
              <a:rPr lang="nl-NL" smtClean="0"/>
              <a:pPr/>
              <a:t>24-2-2026</a:t>
            </a:fld>
            <a:endParaRPr lang="nl-NL"/>
          </a:p>
        </p:txBody>
      </p:sp>
      <p:sp>
        <p:nvSpPr>
          <p:cNvPr id="17" name="Tijdelijke aanduiding voor dianummer 4">
            <a:extLst>
              <a:ext uri="{FF2B5EF4-FFF2-40B4-BE49-F238E27FC236}">
                <a16:creationId xmlns:a16="http://schemas.microsoft.com/office/drawing/2014/main" id="{936B4AA5-4521-4347-8C67-95E30A840D79}"/>
              </a:ext>
            </a:extLst>
          </p:cNvPr>
          <p:cNvSpPr>
            <a:spLocks noGrp="1" noSelect="1"/>
          </p:cNvSpPr>
          <p:nvPr>
            <p:ph type="sldNum" sz="quarter" idx="4"/>
          </p:nvPr>
        </p:nvSpPr>
        <p:spPr>
          <a:xfrm>
            <a:off x="13096923" y="9633334"/>
            <a:ext cx="978648" cy="709872"/>
          </a:xfrm>
          <a:prstGeom prst="rect">
            <a:avLst/>
          </a:prstGeom>
        </p:spPr>
        <p:txBody>
          <a:bodyPr anchor="ctr" anchorCtr="0"/>
          <a:lstStyle>
            <a:lvl1pPr>
              <a:defRPr sz="2085">
                <a:solidFill>
                  <a:schemeClr val="tx1"/>
                </a:solidFill>
              </a:defRPr>
            </a:lvl1pPr>
          </a:lstStyle>
          <a:p>
            <a:fld id="{024AB9AF-7883-694E-907E-2DD51D723A4E}" type="slidenum">
              <a:rPr lang="nl-NL" smtClean="0"/>
              <a:pPr/>
              <a:t>‹nr.›</a:t>
            </a:fld>
            <a:endParaRPr lang="nl-NL"/>
          </a:p>
        </p:txBody>
      </p:sp>
      <p:sp>
        <p:nvSpPr>
          <p:cNvPr id="18" name="Tijdelijke aanduiding voor voettekst 9">
            <a:extLst>
              <a:ext uri="{FF2B5EF4-FFF2-40B4-BE49-F238E27FC236}">
                <a16:creationId xmlns:a16="http://schemas.microsoft.com/office/drawing/2014/main" id="{50DEF33F-7F2D-4206-A71F-D9CA34BCE040}"/>
              </a:ext>
            </a:extLst>
          </p:cNvPr>
          <p:cNvSpPr>
            <a:spLocks noGrp="1" noSelect="1"/>
          </p:cNvSpPr>
          <p:nvPr>
            <p:ph type="ftr" sz="quarter" idx="3"/>
          </p:nvPr>
        </p:nvSpPr>
        <p:spPr>
          <a:xfrm>
            <a:off x="4280069" y="9630041"/>
            <a:ext cx="4860072" cy="733614"/>
          </a:xfrm>
          <a:prstGeom prst="rect">
            <a:avLst/>
          </a:prstGeom>
        </p:spPr>
        <p:txBody>
          <a:bodyPr vert="horz" lIns="91440" tIns="45720" rIns="91440" bIns="45720" rtlCol="0" anchor="ctr"/>
          <a:lstStyle>
            <a:lvl1pPr algn="l">
              <a:defRPr sz="2085">
                <a:solidFill>
                  <a:schemeClr val="tx1"/>
                </a:solidFill>
              </a:defRPr>
            </a:lvl1pPr>
          </a:lstStyle>
          <a:p>
            <a:endParaRPr lang="nl-NL"/>
          </a:p>
        </p:txBody>
      </p:sp>
      <p:sp>
        <p:nvSpPr>
          <p:cNvPr id="25" name="Frame Text 2 (JU-Free)">
            <a:extLst>
              <a:ext uri="{FF2B5EF4-FFF2-40B4-BE49-F238E27FC236}">
                <a16:creationId xmlns:a16="http://schemas.microsoft.com/office/drawing/2014/main" id="{106008C6-9927-4246-AE91-8BC354365ECE}"/>
              </a:ext>
            </a:extLst>
          </p:cNvPr>
          <p:cNvSpPr>
            <a:spLocks noGrp="1"/>
          </p:cNvSpPr>
          <p:nvPr>
            <p:ph type="body" idx="1"/>
          </p:nvPr>
        </p:nvSpPr>
        <p:spPr bwMode="gray">
          <a:xfrm>
            <a:off x="874172" y="2607826"/>
            <a:ext cx="12806045" cy="6571929"/>
          </a:xfrm>
          <a:prstGeom prst="rect">
            <a:avLst/>
          </a:prstGeom>
        </p:spPr>
        <p:txBody>
          <a:bodyPr vert="horz" lIns="0" tIns="0" rIns="0" bIns="0" rtlCol="0">
            <a:normAutofit/>
          </a:bodyPr>
          <a:lstStyle/>
          <a:p>
            <a:pPr marL="510697" lvl="0" indent="-510697" algn="l" defTabSz="680931" rtl="0" eaLnBrk="1" latinLnBrk="0" hangingPunct="1">
              <a:spcBef>
                <a:spcPct val="20000"/>
              </a:spcBef>
              <a:buClr>
                <a:schemeClr val="accent1"/>
              </a:buClr>
              <a:buFont typeface="Arial"/>
              <a:buChar char="•"/>
            </a:pPr>
            <a:r>
              <a:rPr lang="nl-NL"/>
              <a:t>JU-LEVEL1=Opsomming 1e niveau</a:t>
            </a:r>
          </a:p>
          <a:p>
            <a:pPr marL="929189" lvl="1" indent="-394846" algn="l" defTabSz="680931" rtl="0" eaLnBrk="1" latinLnBrk="0" hangingPunct="1">
              <a:spcBef>
                <a:spcPct val="20000"/>
              </a:spcBef>
              <a:buFont typeface="Calibri" panose="020F0502020204030204" pitchFamily="34" charset="0"/>
              <a:buChar char="-"/>
            </a:pPr>
            <a:r>
              <a:rPr lang="nl-NL"/>
              <a:t>JU-LEVEL2=Opsomming 2e niveau</a:t>
            </a:r>
          </a:p>
          <a:p>
            <a:pPr lvl="2"/>
            <a:r>
              <a:rPr lang="nl-NL"/>
              <a:t>JU-LEVEL3=Opsomming 3e niveau</a:t>
            </a:r>
          </a:p>
          <a:p>
            <a:pPr lvl="3"/>
            <a:r>
              <a:rPr lang="nl-NL"/>
              <a:t>JU-LEVEL4=Kop</a:t>
            </a:r>
          </a:p>
          <a:p>
            <a:pPr lvl="4"/>
            <a:r>
              <a:rPr lang="nl-NL"/>
              <a:t>JU-LEVEL5=Basistekst</a:t>
            </a:r>
          </a:p>
          <a:p>
            <a:pPr lvl="5"/>
            <a:r>
              <a:rPr lang="nl-NL"/>
              <a:t>JU-LEVEL6=Zwevend 1e niveau</a:t>
            </a:r>
          </a:p>
          <a:p>
            <a:pPr lvl="6"/>
            <a:r>
              <a:rPr lang="nl-NL"/>
              <a:t>JU-LEVEL7=Zwevend 2e niveau</a:t>
            </a:r>
          </a:p>
          <a:p>
            <a:pPr lvl="7"/>
            <a:r>
              <a:rPr lang="nl-NL"/>
              <a:t>JU-LEVEL8=Zwevend 3e niveau</a:t>
            </a:r>
          </a:p>
        </p:txBody>
      </p:sp>
    </p:spTree>
    <p:extLst>
      <p:ext uri="{BB962C8B-B14F-4D97-AF65-F5344CB8AC3E}">
        <p14:creationId xmlns:p14="http://schemas.microsoft.com/office/powerpoint/2010/main" val="3923966210"/>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txStyles>
    <p:titleStyle>
      <a:lvl1pPr algn="l" defTabSz="812637" rtl="0" eaLnBrk="1" latinLnBrk="0" hangingPunct="1">
        <a:lnSpc>
          <a:spcPct val="100000"/>
        </a:lnSpc>
        <a:spcBef>
          <a:spcPct val="0"/>
        </a:spcBef>
        <a:buNone/>
        <a:defRPr lang="nl-NL" sz="4766" b="0" kern="1200" dirty="0">
          <a:solidFill>
            <a:srgbClr val="FF0000"/>
          </a:solidFill>
          <a:latin typeface="+mj-lt"/>
          <a:ea typeface="+mj-ea"/>
          <a:cs typeface="+mj-cs"/>
        </a:defRPr>
      </a:lvl1pPr>
    </p:titleStyle>
    <p:bodyStyle>
      <a:lvl1pPr marL="509358" indent="-510697" algn="l" defTabSz="812637" rtl="0" eaLnBrk="1" latinLnBrk="0" hangingPunct="1">
        <a:lnSpc>
          <a:spcPct val="100000"/>
        </a:lnSpc>
        <a:spcBef>
          <a:spcPts val="36"/>
        </a:spcBef>
        <a:buFont typeface="Arial" panose="020B0604020202020204" pitchFamily="34" charset="0"/>
        <a:buChar char="•"/>
        <a:defRPr lang="nl-NL" sz="3574" kern="1200" dirty="0">
          <a:solidFill>
            <a:schemeClr val="tx1"/>
          </a:solidFill>
          <a:latin typeface="+mn-lt"/>
          <a:ea typeface="+mn-ea"/>
          <a:cs typeface="+mn-cs"/>
        </a:defRPr>
      </a:lvl1pPr>
      <a:lvl2pPr marL="1045040" indent="-510697" algn="l" defTabSz="812637" rtl="0" eaLnBrk="1" latinLnBrk="0" hangingPunct="1">
        <a:lnSpc>
          <a:spcPct val="100000"/>
        </a:lnSpc>
        <a:spcBef>
          <a:spcPts val="894"/>
        </a:spcBef>
        <a:buFont typeface="Calibri" panose="020F0502020204030204" pitchFamily="34" charset="0"/>
        <a:buChar char="-"/>
        <a:defRPr lang="nl-NL" sz="3574" kern="1200" baseline="0" dirty="0">
          <a:solidFill>
            <a:schemeClr val="tx1"/>
          </a:solidFill>
          <a:latin typeface="+mn-lt"/>
          <a:ea typeface="+mn-ea"/>
          <a:cs typeface="+mn-cs"/>
        </a:defRPr>
      </a:lvl2pPr>
      <a:lvl3pPr marL="1340415" indent="-402122" algn="l" defTabSz="812637" rtl="0" eaLnBrk="1" latinLnBrk="0" hangingPunct="1">
        <a:lnSpc>
          <a:spcPct val="100000"/>
        </a:lnSpc>
        <a:spcBef>
          <a:spcPts val="894"/>
        </a:spcBef>
        <a:buFont typeface="Courier New" panose="02070309020205020404" pitchFamily="49" charset="0"/>
        <a:buChar char="o"/>
        <a:defRPr lang="nl-NL" sz="3574" kern="1200" dirty="0">
          <a:solidFill>
            <a:schemeClr val="tx1"/>
          </a:solidFill>
          <a:latin typeface="+mn-lt"/>
          <a:ea typeface="+mn-ea"/>
          <a:cs typeface="+mn-cs"/>
        </a:defRPr>
      </a:lvl3pPr>
      <a:lvl4pPr marL="0" indent="0" algn="l" defTabSz="812637" rtl="0" eaLnBrk="1" latinLnBrk="0" hangingPunct="1">
        <a:lnSpc>
          <a:spcPct val="100000"/>
        </a:lnSpc>
        <a:spcBef>
          <a:spcPts val="0"/>
        </a:spcBef>
        <a:buFont typeface="Arial" panose="020B0604020202020204" pitchFamily="34" charset="0"/>
        <a:buNone/>
        <a:defRPr sz="3574" b="1" kern="1200">
          <a:solidFill>
            <a:schemeClr val="tx1"/>
          </a:solidFill>
          <a:latin typeface="+mn-lt"/>
          <a:ea typeface="+mn-ea"/>
          <a:cs typeface="+mn-cs"/>
        </a:defRPr>
      </a:lvl4pPr>
      <a:lvl5pPr marL="0" indent="0" algn="l" defTabSz="812637" rtl="0" eaLnBrk="1" latinLnBrk="0" hangingPunct="1">
        <a:lnSpc>
          <a:spcPct val="100000"/>
        </a:lnSpc>
        <a:spcBef>
          <a:spcPts val="0"/>
        </a:spcBef>
        <a:buFont typeface="Arial" panose="020B0604020202020204" pitchFamily="34" charset="0"/>
        <a:buNone/>
        <a:defRPr sz="3574" kern="1200">
          <a:solidFill>
            <a:schemeClr val="tx1"/>
          </a:solidFill>
          <a:latin typeface="+mn-lt"/>
          <a:ea typeface="+mn-ea"/>
          <a:cs typeface="+mn-cs"/>
        </a:defRPr>
      </a:lvl5pPr>
      <a:lvl6pPr marL="509358" indent="0" algn="l" defTabSz="812637" rtl="0" eaLnBrk="1" latinLnBrk="0" hangingPunct="1">
        <a:lnSpc>
          <a:spcPct val="100000"/>
        </a:lnSpc>
        <a:spcBef>
          <a:spcPts val="0"/>
        </a:spcBef>
        <a:buFont typeface="Arial" panose="020B0604020202020204" pitchFamily="34" charset="0"/>
        <a:buNone/>
        <a:defRPr lang="nl-NL" sz="3574" kern="1200" dirty="0">
          <a:solidFill>
            <a:schemeClr val="tx1"/>
          </a:solidFill>
          <a:latin typeface="+mn-lt"/>
          <a:ea typeface="+mn-ea"/>
          <a:cs typeface="+mn-cs"/>
        </a:defRPr>
      </a:lvl6pPr>
      <a:lvl7pPr marL="938292" indent="0" algn="l" defTabSz="812637" rtl="0" eaLnBrk="1" latinLnBrk="0" hangingPunct="1">
        <a:lnSpc>
          <a:spcPct val="100000"/>
        </a:lnSpc>
        <a:spcBef>
          <a:spcPts val="0"/>
        </a:spcBef>
        <a:buFont typeface="Arial" panose="020B0604020202020204" pitchFamily="34" charset="0"/>
        <a:buNone/>
        <a:defRPr sz="3574" kern="1200">
          <a:solidFill>
            <a:schemeClr val="tx1"/>
          </a:solidFill>
          <a:latin typeface="+mn-lt"/>
          <a:ea typeface="+mn-ea"/>
          <a:cs typeface="+mn-cs"/>
        </a:defRPr>
      </a:lvl7pPr>
      <a:lvl8pPr marL="1340415" indent="0" algn="l" defTabSz="812637" rtl="0" eaLnBrk="1" latinLnBrk="0" hangingPunct="1">
        <a:lnSpc>
          <a:spcPct val="100000"/>
        </a:lnSpc>
        <a:spcBef>
          <a:spcPts val="0"/>
        </a:spcBef>
        <a:buFont typeface="Arial" panose="020B0604020202020204" pitchFamily="34" charset="0"/>
        <a:buNone/>
        <a:defRPr sz="3574" kern="1200">
          <a:solidFill>
            <a:schemeClr val="tx1"/>
          </a:solidFill>
          <a:latin typeface="+mn-lt"/>
          <a:ea typeface="+mn-ea"/>
          <a:cs typeface="+mn-cs"/>
        </a:defRPr>
      </a:lvl8pPr>
      <a:lvl9pPr marL="0" indent="0" algn="l" defTabSz="812637" rtl="0" eaLnBrk="1" latinLnBrk="0" hangingPunct="1">
        <a:lnSpc>
          <a:spcPct val="100000"/>
        </a:lnSpc>
        <a:spcBef>
          <a:spcPts val="0"/>
        </a:spcBef>
        <a:buFont typeface="Arial" panose="020B0604020202020204" pitchFamily="34" charset="0"/>
        <a:buNone/>
        <a:defRPr sz="1954" kern="1200">
          <a:solidFill>
            <a:schemeClr val="tx1"/>
          </a:solidFill>
          <a:latin typeface="+mn-lt"/>
          <a:ea typeface="+mn-ea"/>
          <a:cs typeface="+mn-cs"/>
        </a:defRPr>
      </a:lvl9pPr>
    </p:bodyStyle>
    <p:otherStyle>
      <a:defPPr>
        <a:defRPr lang="nl-NL"/>
      </a:defPPr>
      <a:lvl1pPr marL="0" algn="l" defTabSz="812637" rtl="0" eaLnBrk="1" latinLnBrk="0" hangingPunct="1">
        <a:defRPr sz="1599" kern="1200">
          <a:solidFill>
            <a:schemeClr val="tx1"/>
          </a:solidFill>
          <a:latin typeface="+mn-lt"/>
          <a:ea typeface="+mn-ea"/>
          <a:cs typeface="+mn-cs"/>
        </a:defRPr>
      </a:lvl1pPr>
      <a:lvl2pPr marL="406317" algn="l" defTabSz="812637" rtl="0" eaLnBrk="1" latinLnBrk="0" hangingPunct="1">
        <a:defRPr sz="1599" kern="1200">
          <a:solidFill>
            <a:schemeClr val="tx1"/>
          </a:solidFill>
          <a:latin typeface="+mn-lt"/>
          <a:ea typeface="+mn-ea"/>
          <a:cs typeface="+mn-cs"/>
        </a:defRPr>
      </a:lvl2pPr>
      <a:lvl3pPr marL="812637" algn="l" defTabSz="812637" rtl="0" eaLnBrk="1" latinLnBrk="0" hangingPunct="1">
        <a:defRPr sz="1599" kern="1200">
          <a:solidFill>
            <a:schemeClr val="tx1"/>
          </a:solidFill>
          <a:latin typeface="+mn-lt"/>
          <a:ea typeface="+mn-ea"/>
          <a:cs typeface="+mn-cs"/>
        </a:defRPr>
      </a:lvl3pPr>
      <a:lvl4pPr marL="1218955" algn="l" defTabSz="812637" rtl="0" eaLnBrk="1" latinLnBrk="0" hangingPunct="1">
        <a:defRPr sz="1599" kern="1200">
          <a:solidFill>
            <a:schemeClr val="tx1"/>
          </a:solidFill>
          <a:latin typeface="+mn-lt"/>
          <a:ea typeface="+mn-ea"/>
          <a:cs typeface="+mn-cs"/>
        </a:defRPr>
      </a:lvl4pPr>
      <a:lvl5pPr marL="1625278" algn="l" defTabSz="812637" rtl="0" eaLnBrk="1" latinLnBrk="0" hangingPunct="1">
        <a:defRPr sz="1599" kern="1200">
          <a:solidFill>
            <a:schemeClr val="tx1"/>
          </a:solidFill>
          <a:latin typeface="+mn-lt"/>
          <a:ea typeface="+mn-ea"/>
          <a:cs typeface="+mn-cs"/>
        </a:defRPr>
      </a:lvl5pPr>
      <a:lvl6pPr marL="2031595" algn="l" defTabSz="812637" rtl="0" eaLnBrk="1" latinLnBrk="0" hangingPunct="1">
        <a:defRPr sz="1599" kern="1200">
          <a:solidFill>
            <a:schemeClr val="tx1"/>
          </a:solidFill>
          <a:latin typeface="+mn-lt"/>
          <a:ea typeface="+mn-ea"/>
          <a:cs typeface="+mn-cs"/>
        </a:defRPr>
      </a:lvl6pPr>
      <a:lvl7pPr marL="2437914" algn="l" defTabSz="812637" rtl="0" eaLnBrk="1" latinLnBrk="0" hangingPunct="1">
        <a:defRPr sz="1599" kern="1200">
          <a:solidFill>
            <a:schemeClr val="tx1"/>
          </a:solidFill>
          <a:latin typeface="+mn-lt"/>
          <a:ea typeface="+mn-ea"/>
          <a:cs typeface="+mn-cs"/>
        </a:defRPr>
      </a:lvl7pPr>
      <a:lvl8pPr marL="2844232" algn="l" defTabSz="812637" rtl="0" eaLnBrk="1" latinLnBrk="0" hangingPunct="1">
        <a:defRPr sz="1599" kern="1200">
          <a:solidFill>
            <a:schemeClr val="tx1"/>
          </a:solidFill>
          <a:latin typeface="+mn-lt"/>
          <a:ea typeface="+mn-ea"/>
          <a:cs typeface="+mn-cs"/>
        </a:defRPr>
      </a:lvl8pPr>
      <a:lvl9pPr marL="3250550" algn="l" defTabSz="812637" rtl="0" eaLnBrk="1" latinLnBrk="0" hangingPunct="1">
        <a:defRPr sz="1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14.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martmap | Geldrop-Mierlo">
            <a:extLst>
              <a:ext uri="{FF2B5EF4-FFF2-40B4-BE49-F238E27FC236}">
                <a16:creationId xmlns:a16="http://schemas.microsoft.com/office/drawing/2014/main" id="{B5CF2EFE-249D-3390-88E6-4701D495FE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6930" y="9275564"/>
            <a:ext cx="3420246" cy="1365368"/>
          </a:xfrm>
          <a:prstGeom prst="rect">
            <a:avLst/>
          </a:prstGeom>
          <a:noFill/>
          <a:extLst>
            <a:ext uri="{909E8E84-426E-40DD-AFC4-6F175D3DCCD1}">
              <a14:hiddenFill xmlns:a14="http://schemas.microsoft.com/office/drawing/2010/main">
                <a:solidFill>
                  <a:srgbClr val="FFFFFF"/>
                </a:solidFill>
              </a14:hiddenFill>
            </a:ext>
          </a:extLst>
        </p:spPr>
      </p:pic>
      <p:sp>
        <p:nvSpPr>
          <p:cNvPr id="5" name="Tekstvak 4">
            <a:extLst>
              <a:ext uri="{FF2B5EF4-FFF2-40B4-BE49-F238E27FC236}">
                <a16:creationId xmlns:a16="http://schemas.microsoft.com/office/drawing/2014/main" id="{9B611FC7-025E-4155-BA2F-30481B9B5EF7}"/>
              </a:ext>
            </a:extLst>
          </p:cNvPr>
          <p:cNvSpPr txBox="1"/>
          <p:nvPr/>
        </p:nvSpPr>
        <p:spPr>
          <a:xfrm>
            <a:off x="4465868" y="1491119"/>
            <a:ext cx="9085943" cy="8402300"/>
          </a:xfrm>
          <a:prstGeom prst="rect">
            <a:avLst/>
          </a:prstGeom>
          <a:solidFill>
            <a:schemeClr val="bg1">
              <a:lumMod val="95000"/>
            </a:schemeClr>
          </a:solidFill>
        </p:spPr>
        <p:txBody>
          <a:bodyPr wrap="square" lIns="91440" tIns="45720" rIns="91440" bIns="45720" anchor="t">
            <a:spAutoFit/>
          </a:bodyPr>
          <a:lstStyle/>
          <a:p>
            <a:r>
              <a:rPr lang="nl-NL" sz="1800" dirty="0"/>
              <a:t>De gemeente Geldrop-Mierlo, huurdersorganisaties en corporaties werken samen aan een goed woon- en leefklimaat. Een gezamenlijke inzet is noodzakelijk en urgent gelet op de grote volkshuisvestelijke opgave in de samenleving. Deze meerjarenafspraken vormen het strategische kader voor jaarlijkse concrete afspraken, die in jaarschijven worden weergegeven.</a:t>
            </a:r>
          </a:p>
          <a:p>
            <a:endParaRPr lang="nl-NL" sz="1800" dirty="0"/>
          </a:p>
          <a:p>
            <a:r>
              <a:rPr lang="nl-NL" sz="1800" dirty="0"/>
              <a:t>De meerjarenafspraken zijn ingedeeld in zes thema’s: Beschikbaarheid, Betaalbaarheid, Leefbaarheid, Wonen en Zorg, Duurzaamheid en Samenwerking. Ieder van de zes thema's is op de volgende manier uitgewerkt:</a:t>
            </a:r>
            <a:br>
              <a:rPr lang="nl-NL" sz="1800" dirty="0"/>
            </a:br>
            <a:endParaRPr lang="nl-NL" sz="1800" dirty="0"/>
          </a:p>
          <a:p>
            <a:r>
              <a:rPr lang="nl-NL" sz="1800" dirty="0"/>
              <a:t>• </a:t>
            </a:r>
            <a:r>
              <a:rPr lang="nl-NL" sz="1800" dirty="0" err="1"/>
              <a:t>ln</a:t>
            </a:r>
            <a:r>
              <a:rPr lang="nl-NL" sz="1800" dirty="0"/>
              <a:t> de 'ambities' is beschreven wat partijen gezamenlijk willen bereiken. De doorkijk van deze ambities kan verder in de toekomst liggen dan de periode waarvoor deze meerjarige afspraken gelden. Voor de ambities zijn in de basis de ‘dromen’ uit de vorige ronde meerjarige prestatieafspraken (2023-2024) gebruikt. Deze dromen zijn destijds </a:t>
            </a:r>
            <a:r>
              <a:rPr lang="nl-NL" sz="1800" dirty="0">
                <a:solidFill>
                  <a:srgbClr val="55504D"/>
                </a:solidFill>
              </a:rPr>
              <a:t>geformuleerd</a:t>
            </a:r>
            <a:r>
              <a:rPr lang="nl-NL" sz="1800" dirty="0"/>
              <a:t> voor de lange termijn, en zijn dus grotendeels nog steeds van toepassing. De ambitie voor het thema ‘wonen en zorg’ is gebaseerd op de centrale ambitie uit het gemeentelijk</a:t>
            </a:r>
            <a:r>
              <a:rPr lang="nl-NL" sz="1800" dirty="0">
                <a:solidFill>
                  <a:srgbClr val="0D0D0C"/>
                </a:solidFill>
              </a:rPr>
              <a:t> p</a:t>
            </a:r>
            <a:r>
              <a:rPr lang="nl-NL" sz="1800" dirty="0"/>
              <a:t>erspectief wonen en zorg 2022-2042. De dromen zijn in samenspraak met alle partijen hier en daar aangevuld of gewijzigd, maar zullen gezien de lange termijnvisie (bijna) niet veranderen tijdens de duur van deze meerjarige prestatieafspraken.</a:t>
            </a:r>
            <a:br>
              <a:rPr lang="nl-NL" sz="1800" dirty="0"/>
            </a:br>
            <a:endParaRPr lang="nl-NL" sz="1800" dirty="0"/>
          </a:p>
          <a:p>
            <a:pPr marL="285750" indent="-285750">
              <a:buFont typeface="Arial" panose="020B0604020202020204" pitchFamily="34" charset="0"/>
              <a:buChar char="•"/>
            </a:pPr>
            <a:r>
              <a:rPr lang="nl-NL" sz="1800" dirty="0"/>
              <a:t>In de ‘doelen’ worden verschillende invalshoeken (</a:t>
            </a:r>
            <a:r>
              <a:rPr lang="nl-NL" sz="1800" dirty="0" err="1"/>
              <a:t>subthema’s</a:t>
            </a:r>
            <a:r>
              <a:rPr lang="nl-NL" sz="1800" dirty="0"/>
              <a:t>) uiteengezet die kunnen bijdragen aan het behalen van de ambities. </a:t>
            </a:r>
          </a:p>
          <a:p>
            <a:pPr marL="285750" indent="-285750">
              <a:buFont typeface="Arial" panose="020B0604020202020204" pitchFamily="34" charset="0"/>
              <a:buChar char="•"/>
            </a:pPr>
            <a:endParaRPr lang="nl-NL" sz="1800" dirty="0"/>
          </a:p>
          <a:p>
            <a:pPr marL="285750" indent="-285750">
              <a:buFont typeface="Arial" panose="020B0604020202020204" pitchFamily="34" charset="0"/>
              <a:buChar char="•"/>
            </a:pPr>
            <a:r>
              <a:rPr lang="nl-NL" sz="1800" dirty="0" err="1"/>
              <a:t>ln</a:t>
            </a:r>
            <a:r>
              <a:rPr lang="nl-NL" sz="1800" dirty="0"/>
              <a:t> de ‘acties’ leggen partijen vast op welke wijze ze de doelen willen realiseren</a:t>
            </a:r>
          </a:p>
          <a:p>
            <a:pPr marL="285750" indent="-285750">
              <a:buFont typeface="Arial" panose="020B0604020202020204" pitchFamily="34" charset="0"/>
              <a:buChar char="•"/>
            </a:pPr>
            <a:endParaRPr lang="nl-NL" sz="1800" dirty="0"/>
          </a:p>
          <a:p>
            <a:pPr marL="285750" indent="-285750">
              <a:buFont typeface="Arial" panose="020B0604020202020204" pitchFamily="34" charset="0"/>
              <a:buChar char="•"/>
            </a:pPr>
            <a:r>
              <a:rPr lang="nl-NL" sz="1800" dirty="0" err="1"/>
              <a:t>ln</a:t>
            </a:r>
            <a:r>
              <a:rPr lang="nl-NL" sz="1800" dirty="0"/>
              <a:t> de jaarschijf leggen de partijen de acties voor het komende jaar vast, waarbij zij zo veel mogelijk concretiseren en tijdsgebonden maken.</a:t>
            </a:r>
            <a:br>
              <a:rPr lang="nl-NL" sz="1800" dirty="0"/>
            </a:br>
            <a:endParaRPr lang="nl-NL" sz="1800" dirty="0"/>
          </a:p>
          <a:p>
            <a:r>
              <a:rPr lang="nl-NL" sz="1800" dirty="0"/>
              <a:t>Voor het thema Duurzaamheid worden in 2026 aanvullende afspraken gemaakt, welke via een addendum aan de meerjarige prestatieafspraken toegevoegd zullen worden en deels zullen landen in de jaarschijf 2027. </a:t>
            </a:r>
          </a:p>
        </p:txBody>
      </p:sp>
      <p:sp>
        <p:nvSpPr>
          <p:cNvPr id="6" name="Tekstvak 5">
            <a:extLst>
              <a:ext uri="{FF2B5EF4-FFF2-40B4-BE49-F238E27FC236}">
                <a16:creationId xmlns:a16="http://schemas.microsoft.com/office/drawing/2014/main" id="{6395FA48-4425-8711-DD83-0AD1C9C2D026}"/>
              </a:ext>
            </a:extLst>
          </p:cNvPr>
          <p:cNvSpPr txBox="1"/>
          <p:nvPr/>
        </p:nvSpPr>
        <p:spPr>
          <a:xfrm>
            <a:off x="4274462" y="756825"/>
            <a:ext cx="9468753" cy="538609"/>
          </a:xfrm>
          <a:prstGeom prst="rect">
            <a:avLst/>
          </a:prstGeom>
          <a:noFill/>
        </p:spPr>
        <p:txBody>
          <a:bodyPr wrap="square" rtlCol="0">
            <a:spAutoFit/>
          </a:bodyPr>
          <a:lstStyle/>
          <a:p>
            <a:pPr algn="ctr"/>
            <a:r>
              <a:rPr lang="nl-NL" sz="2900" b="1" dirty="0">
                <a:solidFill>
                  <a:schemeClr val="tx2"/>
                </a:solidFill>
              </a:rPr>
              <a:t>Meerjarige prestatieafspraken 2026-2030 Geldrop-Mierlo</a:t>
            </a:r>
          </a:p>
        </p:txBody>
      </p:sp>
      <p:pic>
        <p:nvPicPr>
          <p:cNvPr id="8" name="Afbeelding 7">
            <a:extLst>
              <a:ext uri="{FF2B5EF4-FFF2-40B4-BE49-F238E27FC236}">
                <a16:creationId xmlns:a16="http://schemas.microsoft.com/office/drawing/2014/main" id="{E2372BA3-38F6-2D61-263F-105228C4AFA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8220" y="10284788"/>
            <a:ext cx="3363332" cy="356144"/>
          </a:xfrm>
          <a:prstGeom prst="rect">
            <a:avLst/>
          </a:prstGeom>
        </p:spPr>
      </p:pic>
      <p:pic>
        <p:nvPicPr>
          <p:cNvPr id="10" name="Afbeelding 9">
            <a:extLst>
              <a:ext uri="{FF2B5EF4-FFF2-40B4-BE49-F238E27FC236}">
                <a16:creationId xmlns:a16="http://schemas.microsoft.com/office/drawing/2014/main" id="{8249523C-1D9E-9BE0-55AB-E52EB4ABAB99}"/>
              </a:ext>
            </a:extLst>
          </p:cNvPr>
          <p:cNvPicPr>
            <a:picLocks noChangeAspect="1"/>
          </p:cNvPicPr>
          <p:nvPr/>
        </p:nvPicPr>
        <p:blipFill>
          <a:blip r:embed="rId4"/>
          <a:stretch>
            <a:fillRect/>
          </a:stretch>
        </p:blipFill>
        <p:spPr>
          <a:xfrm>
            <a:off x="402724" y="8355234"/>
            <a:ext cx="3265714" cy="622041"/>
          </a:xfrm>
          <a:prstGeom prst="rect">
            <a:avLst/>
          </a:prstGeom>
        </p:spPr>
      </p:pic>
      <p:pic>
        <p:nvPicPr>
          <p:cNvPr id="2056" name="Picture 8" descr="Compaen">
            <a:extLst>
              <a:ext uri="{FF2B5EF4-FFF2-40B4-BE49-F238E27FC236}">
                <a16:creationId xmlns:a16="http://schemas.microsoft.com/office/drawing/2014/main" id="{38CC76DF-314B-F7AE-25A4-BE33CFB26B9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2064" y="5580637"/>
            <a:ext cx="2857500" cy="762000"/>
          </a:xfrm>
          <a:prstGeom prst="rect">
            <a:avLst/>
          </a:prstGeom>
          <a:noFill/>
          <a:extLst>
            <a:ext uri="{909E8E84-426E-40DD-AFC4-6F175D3DCCD1}">
              <a14:hiddenFill xmlns:a14="http://schemas.microsoft.com/office/drawing/2010/main">
                <a:solidFill>
                  <a:srgbClr val="FFFFFF"/>
                </a:solidFill>
              </a14:hiddenFill>
            </a:ext>
          </a:extLst>
        </p:spPr>
      </p:pic>
      <p:pic>
        <p:nvPicPr>
          <p:cNvPr id="13" name="Afbeelding 12">
            <a:extLst>
              <a:ext uri="{FF2B5EF4-FFF2-40B4-BE49-F238E27FC236}">
                <a16:creationId xmlns:a16="http://schemas.microsoft.com/office/drawing/2014/main" id="{74CE6E4B-0350-2923-7EB4-8EC9EEFABE38}"/>
              </a:ext>
            </a:extLst>
          </p:cNvPr>
          <p:cNvPicPr>
            <a:picLocks noChangeAspect="1"/>
          </p:cNvPicPr>
          <p:nvPr/>
        </p:nvPicPr>
        <p:blipFill>
          <a:blip r:embed="rId6"/>
          <a:stretch>
            <a:fillRect/>
          </a:stretch>
        </p:blipFill>
        <p:spPr>
          <a:xfrm>
            <a:off x="418910" y="4298220"/>
            <a:ext cx="2381250" cy="1009650"/>
          </a:xfrm>
          <a:prstGeom prst="rect">
            <a:avLst/>
          </a:prstGeom>
        </p:spPr>
      </p:pic>
      <p:pic>
        <p:nvPicPr>
          <p:cNvPr id="14" name="Afbeelding 13">
            <a:extLst>
              <a:ext uri="{FF2B5EF4-FFF2-40B4-BE49-F238E27FC236}">
                <a16:creationId xmlns:a16="http://schemas.microsoft.com/office/drawing/2014/main" id="{391A3A52-B542-5B41-0646-D38C89F0CF58}"/>
              </a:ext>
            </a:extLst>
          </p:cNvPr>
          <p:cNvPicPr>
            <a:picLocks noChangeAspect="1"/>
          </p:cNvPicPr>
          <p:nvPr/>
        </p:nvPicPr>
        <p:blipFill>
          <a:blip r:embed="rId7"/>
          <a:stretch>
            <a:fillRect/>
          </a:stretch>
        </p:blipFill>
        <p:spPr>
          <a:xfrm>
            <a:off x="161000" y="2842484"/>
            <a:ext cx="3749162" cy="1079027"/>
          </a:xfrm>
          <a:prstGeom prst="rect">
            <a:avLst/>
          </a:prstGeom>
        </p:spPr>
      </p:pic>
      <p:pic>
        <p:nvPicPr>
          <p:cNvPr id="15" name="Afbeelding 14">
            <a:extLst>
              <a:ext uri="{FF2B5EF4-FFF2-40B4-BE49-F238E27FC236}">
                <a16:creationId xmlns:a16="http://schemas.microsoft.com/office/drawing/2014/main" id="{A0524C5B-16E5-3E71-4F1D-8454516BBA5A}"/>
              </a:ext>
            </a:extLst>
          </p:cNvPr>
          <p:cNvPicPr>
            <a:picLocks noChangeAspect="1"/>
          </p:cNvPicPr>
          <p:nvPr/>
        </p:nvPicPr>
        <p:blipFill>
          <a:blip r:embed="rId8"/>
          <a:stretch>
            <a:fillRect/>
          </a:stretch>
        </p:blipFill>
        <p:spPr>
          <a:xfrm>
            <a:off x="45926" y="200791"/>
            <a:ext cx="3469776" cy="2623151"/>
          </a:xfrm>
          <a:prstGeom prst="rect">
            <a:avLst/>
          </a:prstGeom>
        </p:spPr>
      </p:pic>
      <p:pic>
        <p:nvPicPr>
          <p:cNvPr id="2" name="Afbeelding 1" descr="Afbeelding met tekst, Lettertype, Graphics, logo&#10;&#10;Door AI gegenereerde inhoud is mogelijk onjuist.">
            <a:extLst>
              <a:ext uri="{FF2B5EF4-FFF2-40B4-BE49-F238E27FC236}">
                <a16:creationId xmlns:a16="http://schemas.microsoft.com/office/drawing/2014/main" id="{63E952D9-E430-8391-F137-EFA118E3C36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18942" y="6656827"/>
            <a:ext cx="2523744" cy="1456944"/>
          </a:xfrm>
          <a:prstGeom prst="rect">
            <a:avLst/>
          </a:prstGeom>
        </p:spPr>
      </p:pic>
    </p:spTree>
    <p:extLst>
      <p:ext uri="{BB962C8B-B14F-4D97-AF65-F5344CB8AC3E}">
        <p14:creationId xmlns:p14="http://schemas.microsoft.com/office/powerpoint/2010/main" val="4014288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98554BF4-CCB9-AE70-F913-7CE2D0F14CCD}"/>
              </a:ext>
            </a:extLst>
          </p:cNvPr>
          <p:cNvSpPr txBox="1"/>
          <p:nvPr/>
        </p:nvSpPr>
        <p:spPr>
          <a:xfrm>
            <a:off x="0" y="362858"/>
            <a:ext cx="14400213" cy="414281"/>
          </a:xfrm>
          <a:prstGeom prst="rect">
            <a:avLst/>
          </a:prstGeom>
          <a:solidFill>
            <a:schemeClr val="accent1">
              <a:lumMod val="20000"/>
              <a:lumOff val="80000"/>
            </a:schemeClr>
          </a:solidFill>
        </p:spPr>
        <p:txBody>
          <a:bodyPr wrap="square" lIns="91440" tIns="45720" rIns="91440" bIns="45720" rtlCol="0" anchor="t">
            <a:spAutoFit/>
          </a:bodyPr>
          <a:lstStyle/>
          <a:p>
            <a:pPr algn="ctr"/>
            <a:r>
              <a:rPr lang="nl-NL" sz="2050" b="1" dirty="0">
                <a:solidFill>
                  <a:schemeClr val="tx1">
                    <a:lumMod val="50000"/>
                  </a:schemeClr>
                </a:solidFill>
              </a:rPr>
              <a:t>BIJLAGE 2: DEFINITIES WOONVORMEN WONEN MET ZORG</a:t>
            </a:r>
          </a:p>
        </p:txBody>
      </p:sp>
      <p:sp>
        <p:nvSpPr>
          <p:cNvPr id="3" name="Tekstvak 2">
            <a:extLst>
              <a:ext uri="{FF2B5EF4-FFF2-40B4-BE49-F238E27FC236}">
                <a16:creationId xmlns:a16="http://schemas.microsoft.com/office/drawing/2014/main" id="{3316F7E4-0D43-842A-7B21-A8188C9301B8}"/>
              </a:ext>
            </a:extLst>
          </p:cNvPr>
          <p:cNvSpPr txBox="1"/>
          <p:nvPr/>
        </p:nvSpPr>
        <p:spPr>
          <a:xfrm>
            <a:off x="313077" y="1309226"/>
            <a:ext cx="13774058" cy="1522276"/>
          </a:xfrm>
          <a:prstGeom prst="rect">
            <a:avLst/>
          </a:prstGeom>
          <a:solidFill>
            <a:schemeClr val="bg1">
              <a:lumMod val="95000"/>
            </a:schemeClr>
          </a:solidFill>
        </p:spPr>
        <p:txBody>
          <a:bodyPr wrap="square" rtlCol="0">
            <a:spAutoFit/>
          </a:bodyPr>
          <a:lstStyle/>
          <a:p>
            <a:r>
              <a:rPr lang="nl-NL" sz="1800" b="1" dirty="0"/>
              <a:t>NULTREDENWONING</a:t>
            </a:r>
          </a:p>
          <a:p>
            <a:r>
              <a:rPr lang="nl-NL" sz="1800" dirty="0"/>
              <a:t>Een nultredenwoning is een zelfstandige woning die te bereiken is zonder trap. Ook woonkamer, keuken, badkamer, toilet en ten minste één slaapkamer zijn zonder trappen toegankelijk. De woning is bij oplevering van nieuwbouw of verbouw volledig zonder trappen bereikbaar. </a:t>
            </a:r>
          </a:p>
          <a:p>
            <a:endParaRPr lang="nl-NL" sz="1800" dirty="0"/>
          </a:p>
          <a:p>
            <a:r>
              <a:rPr lang="nl-NL" sz="1800" dirty="0"/>
              <a:t>Let op: een reguliere eengezinswoning die wordt aangepast met een traplift is geen nultredenwoning. Dit zijn </a:t>
            </a:r>
            <a:r>
              <a:rPr lang="nl-NL" sz="1800" b="1" dirty="0"/>
              <a:t>aangepaste woningen</a:t>
            </a:r>
            <a:r>
              <a:rPr lang="nl-NL" sz="1800" dirty="0"/>
              <a:t>.</a:t>
            </a:r>
          </a:p>
        </p:txBody>
      </p:sp>
      <p:sp>
        <p:nvSpPr>
          <p:cNvPr id="4" name="Tekstvak 3">
            <a:extLst>
              <a:ext uri="{FF2B5EF4-FFF2-40B4-BE49-F238E27FC236}">
                <a16:creationId xmlns:a16="http://schemas.microsoft.com/office/drawing/2014/main" id="{84C22F6D-57BB-7A9A-868F-8D9E1AA10AF6}"/>
              </a:ext>
            </a:extLst>
          </p:cNvPr>
          <p:cNvSpPr txBox="1"/>
          <p:nvPr/>
        </p:nvSpPr>
        <p:spPr>
          <a:xfrm>
            <a:off x="313077" y="3605483"/>
            <a:ext cx="13774058" cy="2031325"/>
          </a:xfrm>
          <a:prstGeom prst="rect">
            <a:avLst/>
          </a:prstGeom>
          <a:solidFill>
            <a:schemeClr val="bg1">
              <a:lumMod val="95000"/>
            </a:schemeClr>
          </a:solidFill>
        </p:spPr>
        <p:txBody>
          <a:bodyPr wrap="square" rtlCol="0">
            <a:spAutoFit/>
          </a:bodyPr>
          <a:lstStyle/>
          <a:p>
            <a:r>
              <a:rPr lang="nl-NL" sz="1800" b="1" dirty="0"/>
              <a:t>GECLUSTERDE WONING</a:t>
            </a:r>
          </a:p>
          <a:p>
            <a:r>
              <a:rPr lang="nl-NL" sz="1800" dirty="0"/>
              <a:t>Een geclusterde woonvorm bestaat uit zelfstandige nultredenwoningen die in een cluster zijn gebouwd. Bewoners delen een ontmoetingsruimte die inpandig aanwezig is of op loopafstand ligt (bijv. 100 meter). Deze ruimte is bedoeld voor ontmoeting tussen bewoners en soms ook buurtbewoners en is op open en transparante basis te gebruiken. De woonvorm bevordert sociaal contact en gemeenschapsgevoel.</a:t>
            </a:r>
          </a:p>
          <a:p>
            <a:endParaRPr lang="nl-NL" sz="1800" dirty="0"/>
          </a:p>
          <a:p>
            <a:r>
              <a:rPr lang="nl-NL" sz="1800" dirty="0"/>
              <a:t>Landelijk wordt uitgegaan van minimaal 12 woningen per cluster. Dit aantal kan lager zijn in kleinere kernen. In Geldrop-Mierlo wordt uitgegaan van minimaal 8 woningen per cluster. Voorbeelden zijn hofjeswoningen, serviceflats, aanleunwoningen en seniorenflats. </a:t>
            </a:r>
          </a:p>
        </p:txBody>
      </p:sp>
      <p:sp>
        <p:nvSpPr>
          <p:cNvPr id="5" name="Tekstvak 4">
            <a:extLst>
              <a:ext uri="{FF2B5EF4-FFF2-40B4-BE49-F238E27FC236}">
                <a16:creationId xmlns:a16="http://schemas.microsoft.com/office/drawing/2014/main" id="{150689B5-8EF3-77FD-FD9E-DABAEE28E5EA}"/>
              </a:ext>
            </a:extLst>
          </p:cNvPr>
          <p:cNvSpPr txBox="1"/>
          <p:nvPr/>
        </p:nvSpPr>
        <p:spPr>
          <a:xfrm>
            <a:off x="313077" y="6408142"/>
            <a:ext cx="13774058" cy="1754326"/>
          </a:xfrm>
          <a:prstGeom prst="rect">
            <a:avLst/>
          </a:prstGeom>
          <a:solidFill>
            <a:schemeClr val="bg1">
              <a:lumMod val="95000"/>
            </a:schemeClr>
          </a:solidFill>
        </p:spPr>
        <p:txBody>
          <a:bodyPr wrap="square" rtlCol="0">
            <a:spAutoFit/>
          </a:bodyPr>
          <a:lstStyle/>
          <a:p>
            <a:r>
              <a:rPr lang="nl-NL" sz="1800" b="1" dirty="0"/>
              <a:t>ZORGGESCHIKTE WONING</a:t>
            </a:r>
          </a:p>
          <a:p>
            <a:r>
              <a:rPr lang="nl-NL" sz="1800" dirty="0"/>
              <a:t>Een zorggeschikte woning is een zelfstandige nultredenwoning waarin </a:t>
            </a:r>
            <a:r>
              <a:rPr lang="nl-NL" sz="1800" dirty="0" err="1"/>
              <a:t>Wlz</a:t>
            </a:r>
            <a:r>
              <a:rPr lang="nl-NL" sz="1800" dirty="0"/>
              <a:t>-zorg geleverd kan worden (o.a. met VPT en MPT), of een woning binnen een geclusterde woonvorm. Om alle vormen van zorg mogelijk te maken, moeten de woning en de woonvorm rolstoelgeschikt zijn en voldoende ruimte bieden voor zorgverlening. De woning is daarnaast geschikt voor mensen met dementie. </a:t>
            </a:r>
          </a:p>
          <a:p>
            <a:endParaRPr lang="nl-NL" sz="1800" dirty="0"/>
          </a:p>
          <a:p>
            <a:r>
              <a:rPr lang="nl-NL" sz="1800" dirty="0"/>
              <a:t>Woningen die vallen onder de categorie Bouw Advies Toegankelijkheid (BAT) 3 of 4 en Woonkeur 6 vallen binnen deze definitie.</a:t>
            </a:r>
          </a:p>
        </p:txBody>
      </p:sp>
      <p:sp>
        <p:nvSpPr>
          <p:cNvPr id="10" name="Rectangle 2">
            <a:extLst>
              <a:ext uri="{FF2B5EF4-FFF2-40B4-BE49-F238E27FC236}">
                <a16:creationId xmlns:a16="http://schemas.microsoft.com/office/drawing/2014/main" id="{D92B29AA-46D3-D687-5783-C5A186B92270}"/>
              </a:ext>
            </a:extLst>
          </p:cNvPr>
          <p:cNvSpPr>
            <a:spLocks noChangeArrowheads="1"/>
          </p:cNvSpPr>
          <p:nvPr/>
        </p:nvSpPr>
        <p:spPr bwMode="auto">
          <a:xfrm>
            <a:off x="6696075" y="2201863"/>
            <a:ext cx="144002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nl-NL" altLang="nl-NL" sz="1800" b="0" i="0" u="none" strike="noStrike" cap="none" normalizeH="0" baseline="0">
                <a:ln>
                  <a:noFill/>
                </a:ln>
                <a:solidFill>
                  <a:schemeClr val="tx1"/>
                </a:solidFill>
                <a:effectLst/>
                <a:latin typeface="Arial" panose="020B0604020202020204" pitchFamily="34" charset="0"/>
              </a:rPr>
            </a:br>
            <a:endParaRPr kumimoji="0" lang="nl-NL" altLang="nl-NL"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5853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FA78AC5E-DAD4-6135-F353-193C5EF0E54C}"/>
              </a:ext>
            </a:extLst>
          </p:cNvPr>
          <p:cNvSpPr txBox="1"/>
          <p:nvPr/>
        </p:nvSpPr>
        <p:spPr>
          <a:xfrm>
            <a:off x="474441" y="358941"/>
            <a:ext cx="13417826" cy="7691977"/>
          </a:xfrm>
          <a:prstGeom prst="rect">
            <a:avLst/>
          </a:prstGeom>
          <a:noFill/>
        </p:spPr>
        <p:txBody>
          <a:bodyPr wrap="square" rtlCol="0">
            <a:spAutoFit/>
          </a:bodyPr>
          <a:lstStyle/>
          <a:p>
            <a:r>
              <a:rPr lang="nl-NL" sz="3200" b="1" dirty="0">
                <a:solidFill>
                  <a:schemeClr val="tx2"/>
                </a:solidFill>
              </a:rPr>
              <a:t>Ondertekening</a:t>
            </a:r>
          </a:p>
          <a:p>
            <a:endParaRPr lang="nl-NL" dirty="0"/>
          </a:p>
          <a:p>
            <a:r>
              <a:rPr lang="nl-NL" sz="2000" dirty="0"/>
              <a:t>In dit document leggen we de prestatieafspraken vast tussen:</a:t>
            </a:r>
          </a:p>
          <a:p>
            <a:pPr marL="457200" indent="-457200">
              <a:buAutoNum type="arabicPeriod"/>
            </a:pPr>
            <a:r>
              <a:rPr lang="nl-NL" sz="2000" dirty="0"/>
              <a:t>Gemeente Geldrop-Mierlo, vertegenwoordigd door de wethouder, de heer G.J.A.H. van Gestel, hierna aangeduid als “gemeente”.</a:t>
            </a:r>
          </a:p>
          <a:p>
            <a:pPr marL="457200" indent="-457200">
              <a:buAutoNum type="arabicPeriod"/>
            </a:pPr>
            <a:r>
              <a:rPr lang="nl-NL" sz="2000" dirty="0"/>
              <a:t>Stichting Woonbedrijf, vertegenwoordigd door de algemeen directeur-bestuurder, de heer R. </a:t>
            </a:r>
            <a:r>
              <a:rPr lang="nl-NL" sz="2000" dirty="0" err="1"/>
              <a:t>Beijnsberger</a:t>
            </a:r>
            <a:r>
              <a:rPr lang="nl-NL" sz="2000" dirty="0"/>
              <a:t>, hierna aangeduid als: “Woonbedrijf”.</a:t>
            </a:r>
          </a:p>
          <a:p>
            <a:pPr marL="457200" indent="-457200">
              <a:buAutoNum type="arabicPeriod"/>
            </a:pPr>
            <a:r>
              <a:rPr lang="nl-NL" sz="2000" dirty="0"/>
              <a:t>Woningstichting </a:t>
            </a:r>
            <a:r>
              <a:rPr lang="nl-NL" sz="2000" dirty="0" err="1"/>
              <a:t>Compaen</a:t>
            </a:r>
            <a:r>
              <a:rPr lang="nl-NL" sz="2000" dirty="0"/>
              <a:t>, vertegenwoordigd door de directeur-bestuurder, mevrouw L. van Beek, hierna aangeduid als: “</a:t>
            </a:r>
            <a:r>
              <a:rPr lang="nl-NL" sz="2000" dirty="0" err="1"/>
              <a:t>Compaen</a:t>
            </a:r>
            <a:r>
              <a:rPr lang="nl-NL" sz="2000" dirty="0"/>
              <a:t>”.</a:t>
            </a:r>
          </a:p>
          <a:p>
            <a:pPr marL="457200" indent="-457200">
              <a:buAutoNum type="arabicPeriod"/>
            </a:pPr>
            <a:r>
              <a:rPr lang="nl-NL" sz="2000" dirty="0"/>
              <a:t>Stichting </a:t>
            </a:r>
            <a:r>
              <a:rPr lang="nl-NL" sz="2000" dirty="0" err="1"/>
              <a:t>Wooninc</a:t>
            </a:r>
            <a:r>
              <a:rPr lang="nl-NL" sz="2000" dirty="0"/>
              <a:t>, vertegenwoordigd door de directeur-bestuurder, mevrouw J.A.P.M. Pijnenburg, hierna aangeduid als “</a:t>
            </a:r>
            <a:r>
              <a:rPr lang="nl-NL" sz="2000" dirty="0" err="1"/>
              <a:t>Wooninc</a:t>
            </a:r>
            <a:r>
              <a:rPr lang="nl-NL" sz="2000" dirty="0"/>
              <a:t>”.</a:t>
            </a:r>
          </a:p>
          <a:p>
            <a:pPr marL="457200" indent="-457200">
              <a:buAutoNum type="arabicPeriod"/>
            </a:pPr>
            <a:r>
              <a:rPr lang="nl-NL" sz="2000" dirty="0"/>
              <a:t>Stichting Huurdersvertegenwoordiging Woonbedrijf, namens het bestuur, de heer C. van Dee, hierna aangeduid als “</a:t>
            </a:r>
            <a:r>
              <a:rPr lang="nl-NL" sz="2000" dirty="0" err="1"/>
              <a:t>StHvWoonbedrijf</a:t>
            </a:r>
            <a:r>
              <a:rPr lang="nl-NL" sz="2000" dirty="0"/>
              <a:t>”.</a:t>
            </a:r>
          </a:p>
          <a:p>
            <a:pPr marL="457200" indent="-457200">
              <a:buAutoNum type="arabicPeriod"/>
            </a:pPr>
            <a:r>
              <a:rPr lang="nl-NL" sz="2000" dirty="0"/>
              <a:t>Huurdersbelangenvereniging Mierlo, vertegenwoordigd door de secretaris, mevrouw J. de Groot – van de Westerlo, hierna aangeduid als “HBV Mierlo”.</a:t>
            </a:r>
          </a:p>
          <a:p>
            <a:pPr marL="457200" indent="-457200">
              <a:buAutoNum type="arabicPeriod"/>
            </a:pPr>
            <a:r>
              <a:rPr lang="nl-NL" sz="2000" dirty="0"/>
              <a:t>Stichting Huurdersplatform </a:t>
            </a:r>
            <a:r>
              <a:rPr lang="nl-NL" sz="2000" dirty="0" err="1"/>
              <a:t>Wooninc</a:t>
            </a:r>
            <a:r>
              <a:rPr lang="nl-NL" sz="2000" dirty="0"/>
              <a:t>. en </a:t>
            </a:r>
            <a:r>
              <a:rPr lang="nl-NL" sz="2000" dirty="0" err="1"/>
              <a:t>Stayinc</a:t>
            </a:r>
            <a:r>
              <a:rPr lang="nl-NL" sz="2000" dirty="0"/>
              <a:t>., vertegenwoordigd door het bestuurslid, de heer G.P.M. Sars, hierna aangeduid als “SHW Plus”. </a:t>
            </a:r>
          </a:p>
          <a:p>
            <a:endParaRPr lang="nl-NL" sz="2000" dirty="0"/>
          </a:p>
          <a:p>
            <a:r>
              <a:rPr lang="nl-NL" sz="2000" dirty="0"/>
              <a:t>Alle partijen gezamenlijk worden aangeduid als “partijen” of “we”. We werken vanuit het gedeelde belang van voldoende betaalbare huurwoningen van goede kwaliteit in een prettige omgeving in de gemeente Geldrop-Mierlo. Deze prestatieafspraken zijn na ondertekening door alle partijen geldig van 2026 tot en met 2030.</a:t>
            </a:r>
          </a:p>
          <a:p>
            <a:endParaRPr lang="nl-NL" sz="2000" dirty="0"/>
          </a:p>
          <a:p>
            <a:r>
              <a:rPr lang="nl-NL" sz="2000" dirty="0"/>
              <a:t>Ondertekend op 26 februari te Geldrop.</a:t>
            </a:r>
          </a:p>
          <a:p>
            <a:endParaRPr lang="nl-NL" dirty="0"/>
          </a:p>
        </p:txBody>
      </p:sp>
      <p:sp>
        <p:nvSpPr>
          <p:cNvPr id="5" name="Tekstvak 4">
            <a:extLst>
              <a:ext uri="{FF2B5EF4-FFF2-40B4-BE49-F238E27FC236}">
                <a16:creationId xmlns:a16="http://schemas.microsoft.com/office/drawing/2014/main" id="{278262BA-A6DD-5B4E-437D-5D88DBF73EF7}"/>
              </a:ext>
            </a:extLst>
          </p:cNvPr>
          <p:cNvSpPr txBox="1"/>
          <p:nvPr/>
        </p:nvSpPr>
        <p:spPr>
          <a:xfrm>
            <a:off x="505309" y="8051800"/>
            <a:ext cx="2052000" cy="923330"/>
          </a:xfrm>
          <a:prstGeom prst="rect">
            <a:avLst/>
          </a:prstGeom>
          <a:noFill/>
        </p:spPr>
        <p:txBody>
          <a:bodyPr wrap="square" rtlCol="0">
            <a:spAutoFit/>
          </a:bodyPr>
          <a:lstStyle/>
          <a:p>
            <a:r>
              <a:rPr lang="nl-NL" sz="1800" dirty="0"/>
              <a:t>Gemeente</a:t>
            </a:r>
          </a:p>
          <a:p>
            <a:endParaRPr lang="nl-NL" sz="1800" dirty="0"/>
          </a:p>
          <a:p>
            <a:r>
              <a:rPr lang="nl-NL" sz="1800" dirty="0"/>
              <a:t>G. Van Gestel</a:t>
            </a:r>
          </a:p>
        </p:txBody>
      </p:sp>
      <p:sp>
        <p:nvSpPr>
          <p:cNvPr id="6" name="Tekstvak 5">
            <a:extLst>
              <a:ext uri="{FF2B5EF4-FFF2-40B4-BE49-F238E27FC236}">
                <a16:creationId xmlns:a16="http://schemas.microsoft.com/office/drawing/2014/main" id="{2F607AAA-A0E4-2AAB-6A3C-61A0881E24D8}"/>
              </a:ext>
            </a:extLst>
          </p:cNvPr>
          <p:cNvSpPr txBox="1"/>
          <p:nvPr/>
        </p:nvSpPr>
        <p:spPr>
          <a:xfrm>
            <a:off x="2418955" y="8053564"/>
            <a:ext cx="2052000" cy="923330"/>
          </a:xfrm>
          <a:prstGeom prst="rect">
            <a:avLst/>
          </a:prstGeom>
          <a:noFill/>
        </p:spPr>
        <p:txBody>
          <a:bodyPr wrap="square" rtlCol="0">
            <a:spAutoFit/>
          </a:bodyPr>
          <a:lstStyle/>
          <a:p>
            <a:r>
              <a:rPr lang="nl-NL" sz="1800" dirty="0"/>
              <a:t>Woonbedrijf</a:t>
            </a:r>
          </a:p>
          <a:p>
            <a:endParaRPr lang="nl-NL" sz="1800" dirty="0"/>
          </a:p>
          <a:p>
            <a:r>
              <a:rPr lang="nl-NL" sz="1800" dirty="0"/>
              <a:t>R. </a:t>
            </a:r>
            <a:r>
              <a:rPr lang="nl-NL" sz="1800" dirty="0" err="1"/>
              <a:t>Beijnsberger</a:t>
            </a:r>
            <a:endParaRPr lang="nl-NL" sz="1800" dirty="0"/>
          </a:p>
        </p:txBody>
      </p:sp>
      <p:sp>
        <p:nvSpPr>
          <p:cNvPr id="7" name="Tekstvak 6">
            <a:extLst>
              <a:ext uri="{FF2B5EF4-FFF2-40B4-BE49-F238E27FC236}">
                <a16:creationId xmlns:a16="http://schemas.microsoft.com/office/drawing/2014/main" id="{B782FB76-F7BA-A7B9-0CAF-9CADF4792754}"/>
              </a:ext>
            </a:extLst>
          </p:cNvPr>
          <p:cNvSpPr txBox="1"/>
          <p:nvPr/>
        </p:nvSpPr>
        <p:spPr>
          <a:xfrm>
            <a:off x="4242354" y="8051800"/>
            <a:ext cx="2052000" cy="923330"/>
          </a:xfrm>
          <a:prstGeom prst="rect">
            <a:avLst/>
          </a:prstGeom>
          <a:noFill/>
        </p:spPr>
        <p:txBody>
          <a:bodyPr wrap="square" rtlCol="0">
            <a:spAutoFit/>
          </a:bodyPr>
          <a:lstStyle/>
          <a:p>
            <a:r>
              <a:rPr lang="nl-NL" sz="1800" dirty="0" err="1"/>
              <a:t>Compaen</a:t>
            </a:r>
            <a:endParaRPr lang="nl-NL" sz="1800" dirty="0"/>
          </a:p>
          <a:p>
            <a:endParaRPr lang="nl-NL" sz="1800" dirty="0"/>
          </a:p>
          <a:p>
            <a:r>
              <a:rPr lang="nl-NL" sz="1800" dirty="0"/>
              <a:t>L. Van Beek</a:t>
            </a:r>
          </a:p>
        </p:txBody>
      </p:sp>
      <p:sp>
        <p:nvSpPr>
          <p:cNvPr id="8" name="Tekstvak 7">
            <a:extLst>
              <a:ext uri="{FF2B5EF4-FFF2-40B4-BE49-F238E27FC236}">
                <a16:creationId xmlns:a16="http://schemas.microsoft.com/office/drawing/2014/main" id="{79748C6D-E422-832D-291B-FE75AA38DED2}"/>
              </a:ext>
            </a:extLst>
          </p:cNvPr>
          <p:cNvSpPr txBox="1"/>
          <p:nvPr/>
        </p:nvSpPr>
        <p:spPr>
          <a:xfrm>
            <a:off x="6174106" y="8051800"/>
            <a:ext cx="2052000" cy="923330"/>
          </a:xfrm>
          <a:prstGeom prst="rect">
            <a:avLst/>
          </a:prstGeom>
          <a:noFill/>
        </p:spPr>
        <p:txBody>
          <a:bodyPr wrap="square" rtlCol="0">
            <a:spAutoFit/>
          </a:bodyPr>
          <a:lstStyle/>
          <a:p>
            <a:r>
              <a:rPr lang="nl-NL" sz="1800" dirty="0" err="1"/>
              <a:t>Wooninc</a:t>
            </a:r>
            <a:r>
              <a:rPr lang="nl-NL" sz="1800" dirty="0"/>
              <a:t>.</a:t>
            </a:r>
          </a:p>
          <a:p>
            <a:endParaRPr lang="nl-NL" sz="1800" dirty="0"/>
          </a:p>
          <a:p>
            <a:r>
              <a:rPr lang="nl-NL" sz="1800" dirty="0"/>
              <a:t>A. Pijnenburg</a:t>
            </a:r>
          </a:p>
        </p:txBody>
      </p:sp>
      <p:sp>
        <p:nvSpPr>
          <p:cNvPr id="9" name="Tekstvak 8">
            <a:extLst>
              <a:ext uri="{FF2B5EF4-FFF2-40B4-BE49-F238E27FC236}">
                <a16:creationId xmlns:a16="http://schemas.microsoft.com/office/drawing/2014/main" id="{1D745507-E9C1-FA58-FE0F-23A250FEE699}"/>
              </a:ext>
            </a:extLst>
          </p:cNvPr>
          <p:cNvSpPr txBox="1"/>
          <p:nvPr/>
        </p:nvSpPr>
        <p:spPr>
          <a:xfrm>
            <a:off x="8195300" y="8051800"/>
            <a:ext cx="2052000" cy="923330"/>
          </a:xfrm>
          <a:prstGeom prst="rect">
            <a:avLst/>
          </a:prstGeom>
          <a:noFill/>
        </p:spPr>
        <p:txBody>
          <a:bodyPr wrap="square" rtlCol="0">
            <a:spAutoFit/>
          </a:bodyPr>
          <a:lstStyle/>
          <a:p>
            <a:r>
              <a:rPr lang="nl-NL" sz="1800" dirty="0" err="1"/>
              <a:t>StHvWoonbedrijf</a:t>
            </a:r>
            <a:endParaRPr lang="nl-NL" sz="1800" dirty="0"/>
          </a:p>
          <a:p>
            <a:endParaRPr lang="nl-NL" sz="1800" dirty="0"/>
          </a:p>
          <a:p>
            <a:r>
              <a:rPr lang="nl-NL" sz="1800" dirty="0"/>
              <a:t>C. Van Dee</a:t>
            </a:r>
          </a:p>
        </p:txBody>
      </p:sp>
      <p:sp>
        <p:nvSpPr>
          <p:cNvPr id="10" name="Tekstvak 9">
            <a:extLst>
              <a:ext uri="{FF2B5EF4-FFF2-40B4-BE49-F238E27FC236}">
                <a16:creationId xmlns:a16="http://schemas.microsoft.com/office/drawing/2014/main" id="{B17B4D11-304E-B65B-9C57-E017F6F9D388}"/>
              </a:ext>
            </a:extLst>
          </p:cNvPr>
          <p:cNvSpPr txBox="1"/>
          <p:nvPr/>
        </p:nvSpPr>
        <p:spPr>
          <a:xfrm>
            <a:off x="10247300" y="8051800"/>
            <a:ext cx="2052000" cy="1200329"/>
          </a:xfrm>
          <a:prstGeom prst="rect">
            <a:avLst/>
          </a:prstGeom>
          <a:noFill/>
        </p:spPr>
        <p:txBody>
          <a:bodyPr wrap="square" rtlCol="0">
            <a:spAutoFit/>
          </a:bodyPr>
          <a:lstStyle/>
          <a:p>
            <a:r>
              <a:rPr lang="nl-NL" sz="1800" dirty="0"/>
              <a:t>HBV Mierlo</a:t>
            </a:r>
          </a:p>
          <a:p>
            <a:endParaRPr lang="nl-NL" sz="1800" dirty="0"/>
          </a:p>
          <a:p>
            <a:r>
              <a:rPr lang="nl-NL" sz="1800" dirty="0"/>
              <a:t>J. De Groot- van de Westerlo</a:t>
            </a:r>
          </a:p>
        </p:txBody>
      </p:sp>
      <p:sp>
        <p:nvSpPr>
          <p:cNvPr id="11" name="Tekstvak 10">
            <a:extLst>
              <a:ext uri="{FF2B5EF4-FFF2-40B4-BE49-F238E27FC236}">
                <a16:creationId xmlns:a16="http://schemas.microsoft.com/office/drawing/2014/main" id="{FF333091-BDD8-CDDB-12B1-A52FC82D6AE1}"/>
              </a:ext>
            </a:extLst>
          </p:cNvPr>
          <p:cNvSpPr txBox="1"/>
          <p:nvPr/>
        </p:nvSpPr>
        <p:spPr>
          <a:xfrm>
            <a:off x="12634355" y="8051800"/>
            <a:ext cx="2052000" cy="923330"/>
          </a:xfrm>
          <a:prstGeom prst="rect">
            <a:avLst/>
          </a:prstGeom>
          <a:noFill/>
        </p:spPr>
        <p:txBody>
          <a:bodyPr wrap="square" rtlCol="0">
            <a:spAutoFit/>
          </a:bodyPr>
          <a:lstStyle/>
          <a:p>
            <a:r>
              <a:rPr lang="nl-NL" sz="1800" dirty="0"/>
              <a:t>SHW Plus</a:t>
            </a:r>
          </a:p>
          <a:p>
            <a:endParaRPr lang="nl-NL" sz="1800" dirty="0"/>
          </a:p>
          <a:p>
            <a:r>
              <a:rPr lang="nl-NL" sz="1800" dirty="0"/>
              <a:t>G. Sars</a:t>
            </a:r>
          </a:p>
        </p:txBody>
      </p:sp>
      <p:cxnSp>
        <p:nvCxnSpPr>
          <p:cNvPr id="13" name="Rechte verbindingslijn 12">
            <a:extLst>
              <a:ext uri="{FF2B5EF4-FFF2-40B4-BE49-F238E27FC236}">
                <a16:creationId xmlns:a16="http://schemas.microsoft.com/office/drawing/2014/main" id="{AF493003-4C73-B20D-EF79-3A64ACF4C2C0}"/>
              </a:ext>
            </a:extLst>
          </p:cNvPr>
          <p:cNvCxnSpPr/>
          <p:nvPr/>
        </p:nvCxnSpPr>
        <p:spPr>
          <a:xfrm>
            <a:off x="292657" y="10191750"/>
            <a:ext cx="1778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Rechte verbindingslijn 13">
            <a:extLst>
              <a:ext uri="{FF2B5EF4-FFF2-40B4-BE49-F238E27FC236}">
                <a16:creationId xmlns:a16="http://schemas.microsoft.com/office/drawing/2014/main" id="{E1C10B7B-7DF7-2345-600A-3F84A1DC63A2}"/>
              </a:ext>
            </a:extLst>
          </p:cNvPr>
          <p:cNvCxnSpPr/>
          <p:nvPr/>
        </p:nvCxnSpPr>
        <p:spPr>
          <a:xfrm>
            <a:off x="2282503" y="10194925"/>
            <a:ext cx="1778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Rechte verbindingslijn 14">
            <a:extLst>
              <a:ext uri="{FF2B5EF4-FFF2-40B4-BE49-F238E27FC236}">
                <a16:creationId xmlns:a16="http://schemas.microsoft.com/office/drawing/2014/main" id="{CE6D9ED3-B9C1-54B6-E952-711D9F8859E7}"/>
              </a:ext>
            </a:extLst>
          </p:cNvPr>
          <p:cNvCxnSpPr/>
          <p:nvPr/>
        </p:nvCxnSpPr>
        <p:spPr>
          <a:xfrm>
            <a:off x="4273148" y="10198100"/>
            <a:ext cx="1778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Rechte verbindingslijn 15">
            <a:extLst>
              <a:ext uri="{FF2B5EF4-FFF2-40B4-BE49-F238E27FC236}">
                <a16:creationId xmlns:a16="http://schemas.microsoft.com/office/drawing/2014/main" id="{0DF4B298-4E06-A63F-C170-2CFE8DA7A1F7}"/>
              </a:ext>
            </a:extLst>
          </p:cNvPr>
          <p:cNvCxnSpPr/>
          <p:nvPr/>
        </p:nvCxnSpPr>
        <p:spPr>
          <a:xfrm>
            <a:off x="6294354" y="10193867"/>
            <a:ext cx="1778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Rechte verbindingslijn 16">
            <a:extLst>
              <a:ext uri="{FF2B5EF4-FFF2-40B4-BE49-F238E27FC236}">
                <a16:creationId xmlns:a16="http://schemas.microsoft.com/office/drawing/2014/main" id="{4F0025D2-0930-5F8B-6C68-E212AB0EE3F7}"/>
              </a:ext>
            </a:extLst>
          </p:cNvPr>
          <p:cNvCxnSpPr/>
          <p:nvPr/>
        </p:nvCxnSpPr>
        <p:spPr>
          <a:xfrm>
            <a:off x="8315548" y="10185400"/>
            <a:ext cx="1778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Rechte verbindingslijn 17">
            <a:extLst>
              <a:ext uri="{FF2B5EF4-FFF2-40B4-BE49-F238E27FC236}">
                <a16:creationId xmlns:a16="http://schemas.microsoft.com/office/drawing/2014/main" id="{2F1C4DCC-6C14-DEB6-3DC9-50847E597A99}"/>
              </a:ext>
            </a:extLst>
          </p:cNvPr>
          <p:cNvCxnSpPr/>
          <p:nvPr/>
        </p:nvCxnSpPr>
        <p:spPr>
          <a:xfrm>
            <a:off x="10384300" y="10198100"/>
            <a:ext cx="1778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Rechte verbindingslijn 18">
            <a:extLst>
              <a:ext uri="{FF2B5EF4-FFF2-40B4-BE49-F238E27FC236}">
                <a16:creationId xmlns:a16="http://schemas.microsoft.com/office/drawing/2014/main" id="{D1F736CE-F8B5-9A7D-0D67-866734657E36}"/>
              </a:ext>
            </a:extLst>
          </p:cNvPr>
          <p:cNvCxnSpPr/>
          <p:nvPr/>
        </p:nvCxnSpPr>
        <p:spPr>
          <a:xfrm>
            <a:off x="12444308" y="10191750"/>
            <a:ext cx="177800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4260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3FC71972-BC9C-DDAB-74DC-D17B1BF87D0A}"/>
              </a:ext>
            </a:extLst>
          </p:cNvPr>
          <p:cNvSpPr txBox="1"/>
          <p:nvPr/>
        </p:nvSpPr>
        <p:spPr>
          <a:xfrm>
            <a:off x="0" y="12010"/>
            <a:ext cx="14400213" cy="406906"/>
          </a:xfrm>
          <a:prstGeom prst="rect">
            <a:avLst/>
          </a:prstGeom>
          <a:solidFill>
            <a:schemeClr val="accent1">
              <a:lumMod val="20000"/>
              <a:lumOff val="80000"/>
            </a:schemeClr>
          </a:solidFill>
        </p:spPr>
        <p:txBody>
          <a:bodyPr wrap="square" rtlCol="0">
            <a:spAutoFit/>
          </a:bodyPr>
          <a:lstStyle/>
          <a:p>
            <a:pPr algn="ctr" defTabSz="1037217">
              <a:defRPr/>
            </a:pPr>
            <a:r>
              <a:rPr lang="nl-NL" sz="2044" b="1">
                <a:solidFill>
                  <a:srgbClr val="55504D"/>
                </a:solidFill>
                <a:latin typeface="Calibri"/>
              </a:rPr>
              <a:t>BESCHIKBAARHEID</a:t>
            </a:r>
          </a:p>
        </p:txBody>
      </p:sp>
      <p:sp>
        <p:nvSpPr>
          <p:cNvPr id="8" name="Tekstvak 7">
            <a:extLst>
              <a:ext uri="{FF2B5EF4-FFF2-40B4-BE49-F238E27FC236}">
                <a16:creationId xmlns:a16="http://schemas.microsoft.com/office/drawing/2014/main" id="{85A4720A-70B7-054E-9BDD-720A05B05E85}"/>
              </a:ext>
            </a:extLst>
          </p:cNvPr>
          <p:cNvSpPr txBox="1"/>
          <p:nvPr/>
        </p:nvSpPr>
        <p:spPr>
          <a:xfrm>
            <a:off x="676101" y="510906"/>
            <a:ext cx="13616354" cy="1140056"/>
          </a:xfrm>
          <a:prstGeom prst="rect">
            <a:avLst/>
          </a:prstGeom>
          <a:solidFill>
            <a:schemeClr val="accent5">
              <a:lumMod val="20000"/>
              <a:lumOff val="80000"/>
            </a:schemeClr>
          </a:solidFill>
        </p:spPr>
        <p:txBody>
          <a:bodyPr wrap="square" rtlCol="0">
            <a:spAutoFit/>
          </a:bodyPr>
          <a:lstStyle/>
          <a:p>
            <a:pPr defTabSz="1037217">
              <a:defRPr/>
            </a:pPr>
            <a:r>
              <a:rPr lang="nl-NL" sz="1702" b="1" i="1">
                <a:solidFill>
                  <a:srgbClr val="55504D"/>
                </a:solidFill>
                <a:latin typeface="Calibri"/>
              </a:rPr>
              <a:t>De woningvoorraad binnen Geldrop-Mierlo is kwalitatief en kwantitatief op peil, met een goede mix van woningen, doelgroepen en leeftijden in elke wijk, zodat woningzoekenden en huishoudens die willen verhuizen naar een beter passende woning binnen een redelijke termijn een woning kunnen vinden. </a:t>
            </a:r>
          </a:p>
          <a:p>
            <a:pPr defTabSz="1037217">
              <a:defRPr/>
            </a:pPr>
            <a:endParaRPr lang="nl-NL" sz="1702" b="1" i="1">
              <a:solidFill>
                <a:srgbClr val="55504D"/>
              </a:solidFill>
              <a:latin typeface="Calibri"/>
            </a:endParaRPr>
          </a:p>
        </p:txBody>
      </p:sp>
      <p:sp>
        <p:nvSpPr>
          <p:cNvPr id="9" name="Tekstvak 8">
            <a:extLst>
              <a:ext uri="{FF2B5EF4-FFF2-40B4-BE49-F238E27FC236}">
                <a16:creationId xmlns:a16="http://schemas.microsoft.com/office/drawing/2014/main" id="{8010D5C8-0F16-BA62-24A8-8FB154148F21}"/>
              </a:ext>
            </a:extLst>
          </p:cNvPr>
          <p:cNvSpPr txBox="1"/>
          <p:nvPr/>
        </p:nvSpPr>
        <p:spPr>
          <a:xfrm>
            <a:off x="107758" y="510906"/>
            <a:ext cx="479362" cy="1144241"/>
          </a:xfrm>
          <a:prstGeom prst="rect">
            <a:avLst/>
          </a:prstGeom>
          <a:solidFill>
            <a:schemeClr val="accent5">
              <a:lumMod val="20000"/>
              <a:lumOff val="80000"/>
            </a:schemeClr>
          </a:solidFill>
        </p:spPr>
        <p:txBody>
          <a:bodyPr vert="vert270" wrap="square" rtlCol="0" anchor="ctr">
            <a:spAutoFit/>
          </a:bodyPr>
          <a:lstStyle/>
          <a:p>
            <a:pPr algn="ctr" defTabSz="1037217">
              <a:defRPr/>
            </a:pPr>
            <a:r>
              <a:rPr lang="nl-NL" sz="1915" b="1">
                <a:solidFill>
                  <a:srgbClr val="55504D"/>
                </a:solidFill>
                <a:latin typeface="Calibri"/>
              </a:rPr>
              <a:t>AMBITIE</a:t>
            </a:r>
          </a:p>
        </p:txBody>
      </p:sp>
      <p:sp>
        <p:nvSpPr>
          <p:cNvPr id="10" name="Tekstvak 9">
            <a:extLst>
              <a:ext uri="{FF2B5EF4-FFF2-40B4-BE49-F238E27FC236}">
                <a16:creationId xmlns:a16="http://schemas.microsoft.com/office/drawing/2014/main" id="{5E11C8D1-EB73-949E-A89A-6715C26A5A16}"/>
              </a:ext>
            </a:extLst>
          </p:cNvPr>
          <p:cNvSpPr txBox="1"/>
          <p:nvPr/>
        </p:nvSpPr>
        <p:spPr>
          <a:xfrm>
            <a:off x="695374" y="1734270"/>
            <a:ext cx="3525346" cy="354392"/>
          </a:xfrm>
          <a:prstGeom prst="rect">
            <a:avLst/>
          </a:prstGeom>
          <a:solidFill>
            <a:schemeClr val="accent1">
              <a:lumMod val="20000"/>
              <a:lumOff val="80000"/>
            </a:schemeClr>
          </a:solidFill>
        </p:spPr>
        <p:txBody>
          <a:bodyPr wrap="square" rtlCol="0">
            <a:spAutoFit/>
          </a:bodyPr>
          <a:lstStyle/>
          <a:p>
            <a:pPr algn="ctr" defTabSz="1037217">
              <a:defRPr/>
            </a:pPr>
            <a:r>
              <a:rPr lang="nl-NL" sz="1703" b="1">
                <a:solidFill>
                  <a:srgbClr val="55504D"/>
                </a:solidFill>
                <a:latin typeface="Calibri"/>
              </a:rPr>
              <a:t>Bouwen</a:t>
            </a:r>
          </a:p>
        </p:txBody>
      </p:sp>
      <p:sp>
        <p:nvSpPr>
          <p:cNvPr id="11" name="Tekstvak 10">
            <a:extLst>
              <a:ext uri="{FF2B5EF4-FFF2-40B4-BE49-F238E27FC236}">
                <a16:creationId xmlns:a16="http://schemas.microsoft.com/office/drawing/2014/main" id="{5FCDF54C-BBE3-AF91-16D5-6AD4FF848BDA}"/>
              </a:ext>
            </a:extLst>
          </p:cNvPr>
          <p:cNvSpPr txBox="1"/>
          <p:nvPr/>
        </p:nvSpPr>
        <p:spPr>
          <a:xfrm>
            <a:off x="4373767" y="1759944"/>
            <a:ext cx="3528480" cy="354392"/>
          </a:xfrm>
          <a:prstGeom prst="rect">
            <a:avLst/>
          </a:prstGeom>
          <a:solidFill>
            <a:schemeClr val="accent1">
              <a:lumMod val="20000"/>
              <a:lumOff val="80000"/>
            </a:schemeClr>
          </a:solidFill>
        </p:spPr>
        <p:txBody>
          <a:bodyPr wrap="square" rtlCol="0">
            <a:spAutoFit/>
          </a:bodyPr>
          <a:lstStyle/>
          <a:p>
            <a:pPr algn="ctr" defTabSz="1037217">
              <a:defRPr/>
            </a:pPr>
            <a:r>
              <a:rPr lang="nl-NL" sz="1703" b="1">
                <a:solidFill>
                  <a:srgbClr val="55504D"/>
                </a:solidFill>
                <a:latin typeface="Calibri"/>
              </a:rPr>
              <a:t>Versnellen</a:t>
            </a:r>
          </a:p>
        </p:txBody>
      </p:sp>
      <p:sp>
        <p:nvSpPr>
          <p:cNvPr id="12" name="Tekstvak 11">
            <a:extLst>
              <a:ext uri="{FF2B5EF4-FFF2-40B4-BE49-F238E27FC236}">
                <a16:creationId xmlns:a16="http://schemas.microsoft.com/office/drawing/2014/main" id="{E9E1DA2D-4994-E3C5-9BCE-14783CF691E6}"/>
              </a:ext>
            </a:extLst>
          </p:cNvPr>
          <p:cNvSpPr txBox="1"/>
          <p:nvPr/>
        </p:nvSpPr>
        <p:spPr>
          <a:xfrm>
            <a:off x="8026376" y="1759944"/>
            <a:ext cx="3481699" cy="354392"/>
          </a:xfrm>
          <a:prstGeom prst="rect">
            <a:avLst/>
          </a:prstGeom>
          <a:solidFill>
            <a:schemeClr val="accent1">
              <a:lumMod val="20000"/>
              <a:lumOff val="80000"/>
            </a:schemeClr>
          </a:solidFill>
        </p:spPr>
        <p:txBody>
          <a:bodyPr wrap="square" rtlCol="0">
            <a:spAutoFit/>
          </a:bodyPr>
          <a:lstStyle/>
          <a:p>
            <a:pPr algn="ctr" defTabSz="1037217">
              <a:defRPr/>
            </a:pPr>
            <a:r>
              <a:rPr lang="nl-NL" sz="1703" b="1">
                <a:solidFill>
                  <a:srgbClr val="55504D"/>
                </a:solidFill>
                <a:latin typeface="Calibri"/>
              </a:rPr>
              <a:t>Veerkrachtige wijken</a:t>
            </a:r>
            <a:endParaRPr lang="nl-NL" sz="2044" b="1">
              <a:solidFill>
                <a:srgbClr val="55504D"/>
              </a:solidFill>
              <a:latin typeface="Calibri"/>
            </a:endParaRPr>
          </a:p>
        </p:txBody>
      </p:sp>
      <p:sp>
        <p:nvSpPr>
          <p:cNvPr id="13" name="Tekstvak 12">
            <a:extLst>
              <a:ext uri="{FF2B5EF4-FFF2-40B4-BE49-F238E27FC236}">
                <a16:creationId xmlns:a16="http://schemas.microsoft.com/office/drawing/2014/main" id="{E6CC26B6-DC3C-74B5-DD5D-698D0FF4BA43}"/>
              </a:ext>
            </a:extLst>
          </p:cNvPr>
          <p:cNvSpPr txBox="1"/>
          <p:nvPr/>
        </p:nvSpPr>
        <p:spPr>
          <a:xfrm>
            <a:off x="11745373" y="1742952"/>
            <a:ext cx="2547082" cy="354392"/>
          </a:xfrm>
          <a:prstGeom prst="rect">
            <a:avLst/>
          </a:prstGeom>
          <a:solidFill>
            <a:schemeClr val="accent1">
              <a:lumMod val="20000"/>
              <a:lumOff val="80000"/>
            </a:schemeClr>
          </a:solidFill>
        </p:spPr>
        <p:txBody>
          <a:bodyPr wrap="square" rtlCol="0">
            <a:spAutoFit/>
          </a:bodyPr>
          <a:lstStyle/>
          <a:p>
            <a:pPr algn="ctr" defTabSz="1037217">
              <a:defRPr/>
            </a:pPr>
            <a:r>
              <a:rPr lang="nl-NL" sz="1703" b="1">
                <a:solidFill>
                  <a:srgbClr val="55504D"/>
                </a:solidFill>
                <a:latin typeface="Calibri"/>
              </a:rPr>
              <a:t>Beter benutten</a:t>
            </a:r>
          </a:p>
        </p:txBody>
      </p:sp>
      <p:sp>
        <p:nvSpPr>
          <p:cNvPr id="16" name="Tekstvak 15">
            <a:extLst>
              <a:ext uri="{FF2B5EF4-FFF2-40B4-BE49-F238E27FC236}">
                <a16:creationId xmlns:a16="http://schemas.microsoft.com/office/drawing/2014/main" id="{FDCADBDB-FD28-FA74-CA1F-0453E0AE3C70}"/>
              </a:ext>
            </a:extLst>
          </p:cNvPr>
          <p:cNvSpPr txBox="1"/>
          <p:nvPr/>
        </p:nvSpPr>
        <p:spPr>
          <a:xfrm>
            <a:off x="4354618" y="2224632"/>
            <a:ext cx="3470082" cy="2195409"/>
          </a:xfrm>
          <a:prstGeom prst="rect">
            <a:avLst/>
          </a:prstGeom>
          <a:solidFill>
            <a:schemeClr val="accent1">
              <a:lumMod val="20000"/>
              <a:lumOff val="80000"/>
            </a:schemeClr>
          </a:solidFill>
        </p:spPr>
        <p:txBody>
          <a:bodyPr wrap="square" rtlCol="0">
            <a:spAutoFit/>
          </a:bodyPr>
          <a:lstStyle/>
          <a:p>
            <a:pPr marL="303981" indent="-303981" defTabSz="1037217">
              <a:buFont typeface="Arial" panose="020B0604020202020204" pitchFamily="34" charset="0"/>
              <a:buChar char="•"/>
              <a:defRPr/>
            </a:pPr>
            <a:r>
              <a:rPr lang="nl-NL" sz="1383">
                <a:solidFill>
                  <a:schemeClr val="tx1">
                    <a:lumMod val="50000"/>
                  </a:schemeClr>
                </a:solidFill>
                <a:latin typeface="Calibri"/>
              </a:rPr>
              <a:t>We versnellen de nieuwbouwprocedures. Daarvoor richten we ons op een verkorting van de doorlooptijd van de vergunningsprocedure.</a:t>
            </a:r>
          </a:p>
          <a:p>
            <a:pPr marL="303981" indent="-303981" defTabSz="1037217">
              <a:buFont typeface="Arial" panose="020B0604020202020204" pitchFamily="34" charset="0"/>
              <a:buChar char="•"/>
              <a:defRPr/>
            </a:pPr>
            <a:endParaRPr lang="nl-NL" sz="1383">
              <a:solidFill>
                <a:srgbClr val="55504D"/>
              </a:solidFill>
              <a:latin typeface="Calibri"/>
            </a:endParaRPr>
          </a:p>
          <a:p>
            <a:pPr marL="303981" indent="-303981" defTabSz="1037217">
              <a:buFont typeface="Arial" panose="020B0604020202020204" pitchFamily="34" charset="0"/>
              <a:buChar char="•"/>
              <a:defRPr/>
            </a:pPr>
            <a:endParaRPr lang="nl-NL" sz="1383">
              <a:solidFill>
                <a:srgbClr val="55504D"/>
              </a:solidFill>
              <a:latin typeface="Calibri"/>
            </a:endParaRPr>
          </a:p>
          <a:p>
            <a:pPr marL="303981" indent="-303981" defTabSz="1037217">
              <a:buFont typeface="Arial" panose="020B0604020202020204" pitchFamily="34" charset="0"/>
              <a:buChar char="•"/>
              <a:defRPr/>
            </a:pPr>
            <a:endParaRPr lang="nl-NL" sz="1383">
              <a:solidFill>
                <a:srgbClr val="55504D"/>
              </a:solidFill>
              <a:latin typeface="Calibri"/>
            </a:endParaRPr>
          </a:p>
          <a:p>
            <a:pPr defTabSz="1037217">
              <a:defRPr/>
            </a:pPr>
            <a:endParaRPr lang="nl-NL" sz="1383">
              <a:solidFill>
                <a:srgbClr val="55504D"/>
              </a:solidFill>
              <a:latin typeface="Calibri"/>
            </a:endParaRPr>
          </a:p>
          <a:p>
            <a:pPr marL="303981" indent="-303981" defTabSz="1037217">
              <a:buFont typeface="Arial" panose="020B0604020202020204" pitchFamily="34" charset="0"/>
              <a:buChar char="•"/>
              <a:defRPr/>
            </a:pPr>
            <a:endParaRPr lang="nl-NL" sz="1220">
              <a:solidFill>
                <a:srgbClr val="55504D"/>
              </a:solidFill>
              <a:latin typeface="Calibri"/>
            </a:endParaRPr>
          </a:p>
          <a:p>
            <a:pPr marL="303981" indent="-303981" defTabSz="1037217">
              <a:buFont typeface="Arial" panose="020B0604020202020204" pitchFamily="34" charset="0"/>
              <a:buChar char="•"/>
              <a:defRPr/>
            </a:pPr>
            <a:endParaRPr lang="nl-NL" sz="1383">
              <a:solidFill>
                <a:srgbClr val="55504D"/>
              </a:solidFill>
              <a:latin typeface="Calibri"/>
            </a:endParaRPr>
          </a:p>
        </p:txBody>
      </p:sp>
      <p:sp>
        <p:nvSpPr>
          <p:cNvPr id="18" name="Tekstvak 17">
            <a:extLst>
              <a:ext uri="{FF2B5EF4-FFF2-40B4-BE49-F238E27FC236}">
                <a16:creationId xmlns:a16="http://schemas.microsoft.com/office/drawing/2014/main" id="{1D0D81B3-3911-0178-69CF-F3C40CC44902}"/>
              </a:ext>
            </a:extLst>
          </p:cNvPr>
          <p:cNvSpPr txBox="1"/>
          <p:nvPr/>
        </p:nvSpPr>
        <p:spPr>
          <a:xfrm>
            <a:off x="11745373" y="2199561"/>
            <a:ext cx="2547082" cy="2220480"/>
          </a:xfrm>
          <a:prstGeom prst="rect">
            <a:avLst/>
          </a:prstGeom>
          <a:solidFill>
            <a:schemeClr val="accent1">
              <a:lumMod val="20000"/>
              <a:lumOff val="80000"/>
            </a:schemeClr>
          </a:solidFill>
        </p:spPr>
        <p:txBody>
          <a:bodyPr wrap="square" rtlCol="0" anchor="ctr">
            <a:spAutoFit/>
          </a:bodyPr>
          <a:lstStyle/>
          <a:p>
            <a:pPr marL="303981" indent="-303981" defTabSz="1037217">
              <a:buFont typeface="Arial" panose="020B0604020202020204" pitchFamily="34" charset="0"/>
              <a:buChar char="•"/>
              <a:defRPr/>
            </a:pPr>
            <a:r>
              <a:rPr lang="nl-NL" sz="1383">
                <a:solidFill>
                  <a:schemeClr val="tx1">
                    <a:lumMod val="50000"/>
                  </a:schemeClr>
                </a:solidFill>
                <a:latin typeface="Calibri"/>
              </a:rPr>
              <a:t>We zetten in op een betere benutting van de bestaande voorraad, door in te zetten op mogelijkheden voor woningsplitsen, woningdelen en het optoppen van woningen, om zo meer woonruimte te creëren.</a:t>
            </a:r>
          </a:p>
          <a:p>
            <a:pPr marL="303981" indent="-303981" defTabSz="1037217">
              <a:buFont typeface="Arial" panose="020B0604020202020204" pitchFamily="34" charset="0"/>
              <a:buChar char="•"/>
              <a:defRPr/>
            </a:pPr>
            <a:endParaRPr lang="nl-NL" sz="1383">
              <a:solidFill>
                <a:srgbClr val="55504D"/>
              </a:solidFill>
              <a:latin typeface="Calibri"/>
            </a:endParaRPr>
          </a:p>
        </p:txBody>
      </p:sp>
      <p:sp>
        <p:nvSpPr>
          <p:cNvPr id="20" name="Tekstvak 19">
            <a:extLst>
              <a:ext uri="{FF2B5EF4-FFF2-40B4-BE49-F238E27FC236}">
                <a16:creationId xmlns:a16="http://schemas.microsoft.com/office/drawing/2014/main" id="{F1928755-0133-9688-96F6-47AFFAF4F419}"/>
              </a:ext>
            </a:extLst>
          </p:cNvPr>
          <p:cNvSpPr txBox="1"/>
          <p:nvPr/>
        </p:nvSpPr>
        <p:spPr>
          <a:xfrm>
            <a:off x="100117" y="1734272"/>
            <a:ext cx="479362" cy="2685769"/>
          </a:xfrm>
          <a:prstGeom prst="rect">
            <a:avLst/>
          </a:prstGeom>
          <a:solidFill>
            <a:schemeClr val="accent1">
              <a:lumMod val="20000"/>
              <a:lumOff val="80000"/>
            </a:schemeClr>
          </a:solidFill>
        </p:spPr>
        <p:txBody>
          <a:bodyPr vert="vert270" wrap="square" rtlCol="0">
            <a:spAutoFit/>
          </a:bodyPr>
          <a:lstStyle/>
          <a:p>
            <a:pPr algn="ctr" defTabSz="1037217">
              <a:defRPr/>
            </a:pPr>
            <a:r>
              <a:rPr lang="nl-NL" sz="1915" b="1">
                <a:solidFill>
                  <a:srgbClr val="55504D"/>
                </a:solidFill>
                <a:latin typeface="Calibri"/>
              </a:rPr>
              <a:t>DOELEN</a:t>
            </a:r>
          </a:p>
        </p:txBody>
      </p:sp>
      <p:sp>
        <p:nvSpPr>
          <p:cNvPr id="25" name="Tekstvak 24">
            <a:extLst>
              <a:ext uri="{FF2B5EF4-FFF2-40B4-BE49-F238E27FC236}">
                <a16:creationId xmlns:a16="http://schemas.microsoft.com/office/drawing/2014/main" id="{D61DC56F-73A1-D8FA-12C9-DBD87ADB723B}"/>
              </a:ext>
            </a:extLst>
          </p:cNvPr>
          <p:cNvSpPr txBox="1"/>
          <p:nvPr/>
        </p:nvSpPr>
        <p:spPr>
          <a:xfrm>
            <a:off x="11745373" y="4535804"/>
            <a:ext cx="2547082" cy="6120000"/>
          </a:xfrm>
          <a:prstGeom prst="rect">
            <a:avLst/>
          </a:prstGeom>
          <a:solidFill>
            <a:schemeClr val="accent4">
              <a:lumMod val="20000"/>
              <a:lumOff val="80000"/>
            </a:schemeClr>
          </a:solidFill>
        </p:spPr>
        <p:txBody>
          <a:bodyPr wrap="square" rtlCol="0">
            <a:spAutoFit/>
          </a:bodyPr>
          <a:lstStyle/>
          <a:p>
            <a:pPr marL="364777" indent="-364777" defTabSz="1037217">
              <a:buFont typeface="+mj-lt"/>
              <a:buAutoNum type="arabicPeriod" startAt="12"/>
              <a:defRPr/>
            </a:pPr>
            <a:r>
              <a:rPr lang="nl-NL" sz="1350" dirty="0">
                <a:solidFill>
                  <a:schemeClr val="tx1">
                    <a:lumMod val="50000"/>
                  </a:schemeClr>
                </a:solidFill>
                <a:latin typeface="Calibri"/>
              </a:rPr>
              <a:t>Corporaties inventariseren kansen en potentie voor (vormen van) woningdelen, splitsen en optoppen van woningen binnen de bestaande voorraad.</a:t>
            </a:r>
          </a:p>
          <a:p>
            <a:pPr marL="364777" indent="-364777" defTabSz="1037217">
              <a:buFont typeface="+mj-lt"/>
              <a:buAutoNum type="arabicPeriod" startAt="12"/>
              <a:defRPr/>
            </a:pPr>
            <a:r>
              <a:rPr lang="nl-NL" sz="1350" dirty="0">
                <a:solidFill>
                  <a:schemeClr val="tx1">
                    <a:lumMod val="50000"/>
                  </a:schemeClr>
                </a:solidFill>
                <a:latin typeface="Calibri"/>
              </a:rPr>
              <a:t>Gemeente versoepelt regelgeving die invloed heeft op beter benutten. Zowel fysiek (toestemmingsregels in het omgevingsplan, welstandseisen, parkeernormen) als sociaal/fiscaal (effecten kostendelersnorm).</a:t>
            </a:r>
          </a:p>
          <a:p>
            <a:pPr marL="364777" indent="-364777" defTabSz="1037217">
              <a:buFont typeface="+mj-lt"/>
              <a:buAutoNum type="arabicPeriod" startAt="12"/>
              <a:defRPr/>
            </a:pPr>
            <a:endParaRPr lang="nl-NL" sz="1383" dirty="0">
              <a:solidFill>
                <a:srgbClr val="55504D"/>
              </a:solidFill>
              <a:latin typeface="Calibri"/>
            </a:endParaRPr>
          </a:p>
          <a:p>
            <a:pPr marL="364777" indent="-364777" defTabSz="1037217">
              <a:buFont typeface="+mj-lt"/>
              <a:buAutoNum type="arabicPeriod" startAt="12"/>
              <a:defRPr/>
            </a:pPr>
            <a:endParaRPr lang="nl-NL" sz="1383" dirty="0">
              <a:solidFill>
                <a:srgbClr val="55504D"/>
              </a:solidFill>
              <a:latin typeface="Calibri"/>
            </a:endParaRPr>
          </a:p>
          <a:p>
            <a:pPr marL="364777" indent="-364777" defTabSz="1037217">
              <a:buFont typeface="+mj-lt"/>
              <a:buAutoNum type="arabicPeriod" startAt="12"/>
              <a:defRPr/>
            </a:pPr>
            <a:endParaRPr lang="nl-NL" sz="1383" dirty="0">
              <a:solidFill>
                <a:srgbClr val="55504D"/>
              </a:solidFill>
              <a:latin typeface="Calibri"/>
            </a:endParaRPr>
          </a:p>
          <a:p>
            <a:pPr marL="364777" indent="-364777" defTabSz="1037217">
              <a:buFont typeface="+mj-lt"/>
              <a:buAutoNum type="arabicPeriod" startAt="12"/>
              <a:defRPr/>
            </a:pPr>
            <a:endParaRPr lang="nl-NL" sz="1383" dirty="0">
              <a:solidFill>
                <a:srgbClr val="55504D"/>
              </a:solidFill>
              <a:latin typeface="Calibri"/>
            </a:endParaRPr>
          </a:p>
          <a:p>
            <a:pPr defTabSz="1037217">
              <a:defRPr/>
            </a:pPr>
            <a:endParaRPr lang="nl-NL" sz="1383" dirty="0">
              <a:solidFill>
                <a:srgbClr val="55504D"/>
              </a:solidFill>
              <a:latin typeface="Calibri"/>
            </a:endParaRPr>
          </a:p>
          <a:p>
            <a:pPr defTabSz="1037217">
              <a:defRPr/>
            </a:pPr>
            <a:endParaRPr lang="nl-NL" sz="1383" dirty="0">
              <a:solidFill>
                <a:srgbClr val="55504D"/>
              </a:solidFill>
              <a:latin typeface="Calibri"/>
            </a:endParaRPr>
          </a:p>
          <a:p>
            <a:pPr defTabSz="1037217">
              <a:defRPr/>
            </a:pPr>
            <a:endParaRPr lang="nl-NL" sz="1383" dirty="0">
              <a:solidFill>
                <a:srgbClr val="55504D"/>
              </a:solidFill>
              <a:latin typeface="Calibri"/>
            </a:endParaRPr>
          </a:p>
          <a:p>
            <a:pPr defTabSz="1037217">
              <a:defRPr/>
            </a:pPr>
            <a:endParaRPr lang="nl-NL" sz="1383" dirty="0">
              <a:solidFill>
                <a:srgbClr val="55504D"/>
              </a:solidFill>
              <a:latin typeface="Calibri"/>
            </a:endParaRPr>
          </a:p>
          <a:p>
            <a:pPr defTabSz="1037217">
              <a:defRPr/>
            </a:pPr>
            <a:endParaRPr lang="nl-NL" sz="1383" dirty="0">
              <a:solidFill>
                <a:srgbClr val="55504D"/>
              </a:solidFill>
              <a:latin typeface="Calibri"/>
            </a:endParaRPr>
          </a:p>
          <a:p>
            <a:pPr defTabSz="1037217">
              <a:defRPr/>
            </a:pPr>
            <a:br>
              <a:rPr lang="nl-NL" sz="1383" dirty="0">
                <a:solidFill>
                  <a:srgbClr val="55504D"/>
                </a:solidFill>
                <a:latin typeface="Calibri"/>
              </a:rPr>
            </a:br>
            <a:endParaRPr lang="nl-NL" sz="1383" dirty="0">
              <a:solidFill>
                <a:srgbClr val="55504D"/>
              </a:solidFill>
              <a:latin typeface="Calibri"/>
            </a:endParaRPr>
          </a:p>
          <a:p>
            <a:pPr marL="364777" indent="-364777" defTabSz="1037217">
              <a:buFont typeface="+mj-lt"/>
              <a:buAutoNum type="arabicPeriod" startAt="12"/>
              <a:defRPr/>
            </a:pPr>
            <a:endParaRPr lang="nl-NL" sz="1383" dirty="0">
              <a:solidFill>
                <a:srgbClr val="55504D"/>
              </a:solidFill>
              <a:latin typeface="Calibri"/>
            </a:endParaRPr>
          </a:p>
          <a:p>
            <a:pPr marL="364777" indent="-364777" defTabSz="1037217">
              <a:buFont typeface="+mj-lt"/>
              <a:buAutoNum type="arabicPeriod" startAt="12"/>
              <a:defRPr/>
            </a:pPr>
            <a:endParaRPr lang="nl-NL" sz="1383" dirty="0">
              <a:solidFill>
                <a:srgbClr val="55504D"/>
              </a:solidFill>
              <a:latin typeface="Calibri"/>
            </a:endParaRPr>
          </a:p>
        </p:txBody>
      </p:sp>
      <p:sp>
        <p:nvSpPr>
          <p:cNvPr id="27" name="Tekstvak 26">
            <a:extLst>
              <a:ext uri="{FF2B5EF4-FFF2-40B4-BE49-F238E27FC236}">
                <a16:creationId xmlns:a16="http://schemas.microsoft.com/office/drawing/2014/main" id="{8E4AF037-0017-6031-4BBA-1C736AEE09FA}"/>
              </a:ext>
            </a:extLst>
          </p:cNvPr>
          <p:cNvSpPr txBox="1"/>
          <p:nvPr/>
        </p:nvSpPr>
        <p:spPr>
          <a:xfrm>
            <a:off x="107758" y="4489492"/>
            <a:ext cx="479362" cy="6160843"/>
          </a:xfrm>
          <a:prstGeom prst="rect">
            <a:avLst/>
          </a:prstGeom>
          <a:solidFill>
            <a:schemeClr val="accent4">
              <a:lumMod val="20000"/>
              <a:lumOff val="80000"/>
            </a:schemeClr>
          </a:solidFill>
        </p:spPr>
        <p:txBody>
          <a:bodyPr vert="vert270" wrap="square" rtlCol="0">
            <a:spAutoFit/>
          </a:bodyPr>
          <a:lstStyle/>
          <a:p>
            <a:pPr algn="ctr" defTabSz="1037217">
              <a:defRPr/>
            </a:pPr>
            <a:r>
              <a:rPr lang="nl-NL" sz="1915" b="1">
                <a:solidFill>
                  <a:srgbClr val="55504D"/>
                </a:solidFill>
                <a:latin typeface="Calibri"/>
              </a:rPr>
              <a:t>ACTIES</a:t>
            </a:r>
          </a:p>
        </p:txBody>
      </p:sp>
      <p:sp>
        <p:nvSpPr>
          <p:cNvPr id="31" name="Tekstvak 30">
            <a:extLst>
              <a:ext uri="{FF2B5EF4-FFF2-40B4-BE49-F238E27FC236}">
                <a16:creationId xmlns:a16="http://schemas.microsoft.com/office/drawing/2014/main" id="{6716B00D-45AC-52D7-5404-4B1DC9E7B131}"/>
              </a:ext>
            </a:extLst>
          </p:cNvPr>
          <p:cNvSpPr txBox="1"/>
          <p:nvPr/>
        </p:nvSpPr>
        <p:spPr>
          <a:xfrm>
            <a:off x="676100" y="2199561"/>
            <a:ext cx="3544620" cy="2220480"/>
          </a:xfrm>
          <a:prstGeom prst="rect">
            <a:avLst/>
          </a:prstGeom>
          <a:solidFill>
            <a:schemeClr val="accent1">
              <a:lumMod val="20000"/>
              <a:lumOff val="80000"/>
            </a:schemeClr>
          </a:solidFill>
        </p:spPr>
        <p:txBody>
          <a:bodyPr wrap="square" rtlCol="0">
            <a:spAutoFit/>
          </a:bodyPr>
          <a:lstStyle/>
          <a:p>
            <a:pPr marL="303978" indent="-303978" defTabSz="1037217">
              <a:buFont typeface="Arial" panose="020B0604020202020204" pitchFamily="34" charset="0"/>
              <a:buChar char="•"/>
              <a:defRPr/>
            </a:pPr>
            <a:r>
              <a:rPr lang="nl-NL" sz="1383">
                <a:solidFill>
                  <a:schemeClr val="tx1">
                    <a:lumMod val="50000"/>
                  </a:schemeClr>
                </a:solidFill>
                <a:latin typeface="Calibri"/>
              </a:rPr>
              <a:t>Gemeente en corporaties spannen zich in om tot en met 2030 de opgave sociale huurwoningen uit de Woondeal (2025) te realiseren: Over de totale periode 2022-2030 bedraagt de minimale bruto opgave toe te voegen sociale huurwoningen voor Geldrop-Mierlo 651 woningen.</a:t>
            </a:r>
          </a:p>
          <a:p>
            <a:pPr marL="303978" indent="-303978" defTabSz="1037217">
              <a:buFont typeface="Arial" panose="020B0604020202020204" pitchFamily="34" charset="0"/>
              <a:buChar char="•"/>
              <a:defRPr/>
            </a:pPr>
            <a:endParaRPr lang="nl-NL" sz="1383">
              <a:solidFill>
                <a:srgbClr val="FF0000"/>
              </a:solidFill>
              <a:latin typeface="Calibri"/>
            </a:endParaRPr>
          </a:p>
          <a:p>
            <a:pPr marL="303978" indent="-303978" defTabSz="1037217">
              <a:buFont typeface="Arial" panose="020B0604020202020204" pitchFamily="34" charset="0"/>
              <a:buChar char="•"/>
              <a:defRPr/>
            </a:pPr>
            <a:endParaRPr lang="nl-NL" sz="1383">
              <a:solidFill>
                <a:srgbClr val="FF0000"/>
              </a:solidFill>
              <a:latin typeface="Calibri"/>
            </a:endParaRPr>
          </a:p>
          <a:p>
            <a:pPr marL="303978" indent="-303978" defTabSz="1037217">
              <a:buFont typeface="Arial" panose="020B0604020202020204" pitchFamily="34" charset="0"/>
              <a:buChar char="•"/>
              <a:defRPr/>
            </a:pPr>
            <a:endParaRPr lang="nl-NL" sz="1383">
              <a:solidFill>
                <a:srgbClr val="FF0000"/>
              </a:solidFill>
              <a:latin typeface="Calibri"/>
            </a:endParaRPr>
          </a:p>
        </p:txBody>
      </p:sp>
      <p:sp>
        <p:nvSpPr>
          <p:cNvPr id="32" name="Tekstvak 31">
            <a:extLst>
              <a:ext uri="{FF2B5EF4-FFF2-40B4-BE49-F238E27FC236}">
                <a16:creationId xmlns:a16="http://schemas.microsoft.com/office/drawing/2014/main" id="{CFD4BE68-597C-FE7E-DC10-7C469DBB8D7D}"/>
              </a:ext>
            </a:extLst>
          </p:cNvPr>
          <p:cNvSpPr txBox="1"/>
          <p:nvPr/>
        </p:nvSpPr>
        <p:spPr>
          <a:xfrm>
            <a:off x="675331" y="4533662"/>
            <a:ext cx="3544621" cy="6117059"/>
          </a:xfrm>
          <a:prstGeom prst="rect">
            <a:avLst/>
          </a:prstGeom>
          <a:solidFill>
            <a:schemeClr val="accent4">
              <a:lumMod val="20000"/>
              <a:lumOff val="80000"/>
            </a:schemeClr>
          </a:solidFill>
        </p:spPr>
        <p:txBody>
          <a:bodyPr wrap="square" lIns="91440" tIns="45720" rIns="91440" bIns="45720" rtlCol="0" anchor="t">
            <a:spAutoFit/>
          </a:bodyPr>
          <a:lstStyle/>
          <a:p>
            <a:pPr marL="364490" indent="-364490" defTabSz="1037217">
              <a:buFont typeface="+mj-lt"/>
              <a:buAutoNum type="arabicPeriod"/>
              <a:defRPr/>
            </a:pPr>
            <a:r>
              <a:rPr lang="nl-NL" sz="1350" dirty="0">
                <a:solidFill>
                  <a:schemeClr val="tx1">
                    <a:lumMod val="50000"/>
                  </a:schemeClr>
                </a:solidFill>
                <a:latin typeface="Calibri"/>
              </a:rPr>
              <a:t>Corporaties en gemeente stellen een gezamenlijk lijst op van plannen die gedurende de looptijd van de Woondeal worden gerealiseerd en sociale huurwoningen bevatten. De lijst bevat jaarschijven, projectlocaties, locatiekenmerken (buurt, kern), aantallen te slopen, te verkopen en te realiseren sociale huurwoningen. De lijst is uitgesplitst naar corporatie. Zie bijlage 1.</a:t>
            </a:r>
            <a:endParaRPr lang="en-US" sz="2050" dirty="0">
              <a:solidFill>
                <a:schemeClr val="tx1">
                  <a:lumMod val="50000"/>
                </a:schemeClr>
              </a:solidFill>
              <a:ea typeface="Calibri"/>
              <a:cs typeface="Calibri"/>
            </a:endParaRPr>
          </a:p>
          <a:p>
            <a:pPr marL="364490" indent="-364490" defTabSz="1037217">
              <a:buFont typeface="+mj-lt"/>
              <a:buAutoNum type="arabicPeriod"/>
              <a:defRPr/>
            </a:pPr>
            <a:r>
              <a:rPr lang="nl-NL" sz="1350" dirty="0">
                <a:solidFill>
                  <a:schemeClr val="tx1">
                    <a:lumMod val="50000"/>
                  </a:schemeClr>
                </a:solidFill>
                <a:latin typeface="Calibri"/>
              </a:rPr>
              <a:t>Corporaties en gemeente voeren periodiek overleg aan de hand van deze lijst en monitoren onder andere projectstatus, plus- en knelpunten en te ondernemen acties.</a:t>
            </a:r>
            <a:endParaRPr lang="nl-NL" sz="1350" dirty="0">
              <a:solidFill>
                <a:schemeClr val="tx1">
                  <a:lumMod val="50000"/>
                </a:schemeClr>
              </a:solidFill>
              <a:latin typeface="Calibri"/>
              <a:ea typeface="Calibri"/>
              <a:cs typeface="Calibri"/>
            </a:endParaRPr>
          </a:p>
          <a:p>
            <a:pPr marL="364490" indent="-364490" defTabSz="1037217">
              <a:buFont typeface="+mj-lt"/>
              <a:buAutoNum type="arabicPeriod"/>
              <a:defRPr/>
            </a:pPr>
            <a:r>
              <a:rPr lang="nl-NL" sz="1350" dirty="0">
                <a:solidFill>
                  <a:schemeClr val="tx1">
                    <a:lumMod val="50000"/>
                  </a:schemeClr>
                </a:solidFill>
                <a:latin typeface="Calibri"/>
              </a:rPr>
              <a:t>Het gezamenlijke streven van gemeente en corporaties is om het aandeel sociale huur (26,3% van woningvoorraad, peiljaar 2024) te laten doorgroeien. Gedurende de uitvoering is het voorstelbaar en acceptabel als de relatieve aangroei van sociale huur tijdelijk afvlakt of dipt.</a:t>
            </a:r>
            <a:endParaRPr lang="nl-NL" sz="1350" dirty="0">
              <a:solidFill>
                <a:schemeClr val="tx1">
                  <a:lumMod val="50000"/>
                </a:schemeClr>
              </a:solidFill>
              <a:latin typeface="Calibri"/>
              <a:ea typeface="Calibri"/>
              <a:cs typeface="Calibri"/>
            </a:endParaRPr>
          </a:p>
          <a:p>
            <a:pPr marL="364490" indent="-364490" defTabSz="1037217">
              <a:buFont typeface="+mj-lt"/>
              <a:buAutoNum type="arabicPeriod"/>
              <a:defRPr/>
            </a:pPr>
            <a:r>
              <a:rPr lang="nl-NL" sz="1350" dirty="0">
                <a:solidFill>
                  <a:schemeClr val="tx1">
                    <a:lumMod val="50000"/>
                  </a:schemeClr>
                </a:solidFill>
                <a:latin typeface="Calibri"/>
              </a:rPr>
              <a:t>Corporatie en gemeente voeren, indien subsidieaanvraag van toepassing is, gesprek over welke kosten(soorten) in een project worden gedekt door subsidiegelden. </a:t>
            </a:r>
            <a:br>
              <a:rPr lang="nl-NL" sz="1383" dirty="0">
                <a:solidFill>
                  <a:srgbClr val="55504D"/>
                </a:solidFill>
                <a:latin typeface="Calibri"/>
                <a:ea typeface="Calibri"/>
                <a:cs typeface="Calibri"/>
              </a:rPr>
            </a:br>
            <a:endParaRPr lang="nl-NL" sz="1350" dirty="0">
              <a:solidFill>
                <a:schemeClr val="tx1">
                  <a:lumMod val="50000"/>
                </a:schemeClr>
              </a:solidFill>
              <a:latin typeface="Calibri"/>
              <a:ea typeface="Calibri"/>
              <a:cs typeface="Calibri"/>
            </a:endParaRPr>
          </a:p>
        </p:txBody>
      </p:sp>
      <p:sp>
        <p:nvSpPr>
          <p:cNvPr id="33" name="Tekstvak 32">
            <a:extLst>
              <a:ext uri="{FF2B5EF4-FFF2-40B4-BE49-F238E27FC236}">
                <a16:creationId xmlns:a16="http://schemas.microsoft.com/office/drawing/2014/main" id="{BC49815D-4260-5C0F-9512-B06C78EE7BEF}"/>
              </a:ext>
            </a:extLst>
          </p:cNvPr>
          <p:cNvSpPr txBox="1"/>
          <p:nvPr/>
        </p:nvSpPr>
        <p:spPr>
          <a:xfrm>
            <a:off x="4338272" y="4530493"/>
            <a:ext cx="3486428" cy="6099042"/>
          </a:xfrm>
          <a:prstGeom prst="rect">
            <a:avLst/>
          </a:prstGeom>
          <a:solidFill>
            <a:srgbClr val="C6EEFF"/>
          </a:solidFill>
          <a:ln>
            <a:noFill/>
          </a:ln>
        </p:spPr>
        <p:txBody>
          <a:bodyPr wrap="square" lIns="91440" tIns="45720" rIns="91440" bIns="45720" rtlCol="0" anchor="t">
            <a:spAutoFit/>
          </a:bodyPr>
          <a:lstStyle/>
          <a:p>
            <a:pPr marL="364490" indent="-364490" defTabSz="1037217">
              <a:buFont typeface="+mj-lt"/>
              <a:buAutoNum type="arabicPeriod" startAt="5"/>
              <a:defRPr/>
            </a:pPr>
            <a:r>
              <a:rPr lang="nl-NL" sz="1350" dirty="0">
                <a:solidFill>
                  <a:schemeClr val="tx1">
                    <a:lumMod val="50000"/>
                  </a:schemeClr>
                </a:solidFill>
                <a:latin typeface="Calibri"/>
              </a:rPr>
              <a:t>In 2026 voeren gemeente en </a:t>
            </a:r>
            <a:r>
              <a:rPr lang="nl-NL" sz="1350" dirty="0" err="1">
                <a:solidFill>
                  <a:schemeClr val="tx1">
                    <a:lumMod val="50000"/>
                  </a:schemeClr>
                </a:solidFill>
                <a:latin typeface="Calibri"/>
              </a:rPr>
              <a:t>Compaen</a:t>
            </a:r>
            <a:r>
              <a:rPr lang="nl-NL" sz="1350" dirty="0">
                <a:solidFill>
                  <a:schemeClr val="tx1">
                    <a:lumMod val="50000"/>
                  </a:schemeClr>
                </a:solidFill>
                <a:latin typeface="Calibri"/>
              </a:rPr>
              <a:t> een pilot Parallel plannen* uit in </a:t>
            </a:r>
            <a:r>
              <a:rPr lang="nl-NL" sz="1350" dirty="0" err="1">
                <a:solidFill>
                  <a:schemeClr val="tx1">
                    <a:lumMod val="50000"/>
                  </a:schemeClr>
                </a:solidFill>
                <a:latin typeface="Calibri"/>
              </a:rPr>
              <a:t>Luchen</a:t>
            </a:r>
            <a:r>
              <a:rPr lang="nl-NL" sz="1350" dirty="0">
                <a:solidFill>
                  <a:schemeClr val="tx1">
                    <a:lumMod val="50000"/>
                  </a:schemeClr>
                </a:solidFill>
                <a:latin typeface="Calibri"/>
              </a:rPr>
              <a:t>-Oost. </a:t>
            </a:r>
            <a:endParaRPr lang="nl-NL" sz="1350" dirty="0">
              <a:solidFill>
                <a:schemeClr val="tx1">
                  <a:lumMod val="50000"/>
                </a:schemeClr>
              </a:solidFill>
              <a:latin typeface="Calibri"/>
              <a:ea typeface="Calibri"/>
              <a:cs typeface="Calibri"/>
            </a:endParaRPr>
          </a:p>
          <a:p>
            <a:pPr marL="364490" indent="-364490" defTabSz="1037217">
              <a:buFont typeface="+mj-lt"/>
              <a:buAutoNum type="arabicPeriod" startAt="5"/>
              <a:defRPr/>
            </a:pPr>
            <a:r>
              <a:rPr lang="nl-NL" sz="1350" dirty="0">
                <a:solidFill>
                  <a:schemeClr val="tx1">
                    <a:lumMod val="50000"/>
                  </a:schemeClr>
                </a:solidFill>
                <a:latin typeface="Calibri"/>
              </a:rPr>
              <a:t>Gemeente en corporaties zoeken kansen om nieuwbouwontwikkelingen te versnellen.</a:t>
            </a:r>
            <a:endParaRPr lang="nl-NL" sz="1350" dirty="0">
              <a:solidFill>
                <a:schemeClr val="tx1">
                  <a:lumMod val="50000"/>
                </a:schemeClr>
              </a:solidFill>
              <a:latin typeface="Calibri"/>
              <a:ea typeface="Calibri"/>
              <a:cs typeface="Calibri"/>
            </a:endParaRPr>
          </a:p>
          <a:p>
            <a:pPr marL="364490" indent="-364490" defTabSz="1037217">
              <a:buFont typeface="+mj-lt"/>
              <a:buAutoNum type="arabicPeriod" startAt="5"/>
              <a:defRPr/>
            </a:pPr>
            <a:r>
              <a:rPr lang="nl-NL" sz="1350" dirty="0">
                <a:solidFill>
                  <a:schemeClr val="tx1">
                    <a:lumMod val="50000"/>
                  </a:schemeClr>
                </a:solidFill>
                <a:latin typeface="Calibri"/>
              </a:rPr>
              <a:t>De gemeente hanteert een prioritering van woningbouwprojecten (zie bijlage 1) en richt haar ambtelijke inzet primair op deze prioriteiten. De gemeente monitort actief wanneer randvoorwaarden zijn ingevuld en benut die momenten om projecten te versnellen en, waar mogelijk, naar voren te halen.</a:t>
            </a:r>
          </a:p>
          <a:p>
            <a:pPr marL="364490" indent="-364490" defTabSz="1037217">
              <a:buFont typeface="+mj-lt"/>
              <a:buAutoNum type="arabicPeriod" startAt="5"/>
              <a:defRPr/>
            </a:pPr>
            <a:r>
              <a:rPr lang="nl-NL" sz="1350" dirty="0">
                <a:solidFill>
                  <a:schemeClr val="tx1">
                    <a:lumMod val="50000"/>
                  </a:schemeClr>
                </a:solidFill>
                <a:latin typeface="Calibri"/>
              </a:rPr>
              <a:t>De partijen hanteren het principe ‘</a:t>
            </a:r>
            <a:r>
              <a:rPr lang="nl-NL" sz="1350" dirty="0" err="1">
                <a:solidFill>
                  <a:schemeClr val="tx1">
                    <a:lumMod val="50000"/>
                  </a:schemeClr>
                </a:solidFill>
                <a:latin typeface="Calibri"/>
              </a:rPr>
              <a:t>WoonST</a:t>
            </a:r>
            <a:r>
              <a:rPr lang="nl-NL" sz="1350" dirty="0">
                <a:solidFill>
                  <a:schemeClr val="tx1">
                    <a:lumMod val="50000"/>
                  </a:schemeClr>
                </a:solidFill>
                <a:latin typeface="Calibri"/>
              </a:rPr>
              <a:t>, tenzij dit niet mogelijk is’. De afweging om wel of geen </a:t>
            </a:r>
            <a:r>
              <a:rPr lang="nl-NL" sz="1350" dirty="0" err="1">
                <a:solidFill>
                  <a:schemeClr val="tx1">
                    <a:lumMod val="50000"/>
                  </a:schemeClr>
                </a:solidFill>
                <a:latin typeface="Calibri"/>
              </a:rPr>
              <a:t>WoonST</a:t>
            </a:r>
            <a:r>
              <a:rPr lang="nl-NL" sz="1350" dirty="0">
                <a:solidFill>
                  <a:schemeClr val="tx1">
                    <a:lumMod val="50000"/>
                  </a:schemeClr>
                </a:solidFill>
                <a:latin typeface="Calibri"/>
              </a:rPr>
              <a:t> te gebruiken wordt op voorhand besproken. </a:t>
            </a:r>
            <a:endParaRPr lang="nl-NL" sz="1350" dirty="0">
              <a:solidFill>
                <a:schemeClr val="tx1">
                  <a:lumMod val="50000"/>
                </a:schemeClr>
              </a:solidFill>
              <a:latin typeface="Calibri"/>
              <a:ea typeface="Calibri"/>
              <a:cs typeface="Calibri"/>
            </a:endParaRPr>
          </a:p>
          <a:p>
            <a:pPr defTabSz="1037217">
              <a:defRPr/>
            </a:pPr>
            <a:endParaRPr lang="nl-NL" sz="1383" dirty="0">
              <a:solidFill>
                <a:schemeClr val="tx1">
                  <a:lumMod val="50000"/>
                </a:schemeClr>
              </a:solidFill>
              <a:highlight>
                <a:srgbClr val="FFFF00"/>
              </a:highlight>
              <a:latin typeface="Calibri"/>
            </a:endParaRPr>
          </a:p>
          <a:p>
            <a:pPr defTabSz="1037217">
              <a:defRPr/>
            </a:pPr>
            <a:r>
              <a:rPr lang="nl-NL" sz="1200" dirty="0">
                <a:solidFill>
                  <a:schemeClr val="tx1">
                    <a:lumMod val="50000"/>
                  </a:schemeClr>
                </a:solidFill>
                <a:latin typeface="Calibri"/>
              </a:rPr>
              <a:t>*parallel plannen is een werkwijze in bouw- en gebiedsontwikkelingsprojecten waarbij verschillende fases (zoals ontwerp, onderzoeken, participatie en juridische afspraken) gelijktijdig (parallel) in plaats van achter elkaar (serieel) worden uitgevoerd.</a:t>
            </a:r>
          </a:p>
          <a:p>
            <a:pPr defTabSz="1037217">
              <a:defRPr/>
            </a:pPr>
            <a:endParaRPr lang="nl-NL" sz="1200" dirty="0">
              <a:solidFill>
                <a:srgbClr val="FF0000"/>
              </a:solidFill>
              <a:latin typeface="Calibri"/>
              <a:ea typeface="Calibri"/>
              <a:cs typeface="Calibri"/>
            </a:endParaRPr>
          </a:p>
          <a:p>
            <a:pPr defTabSz="1037217">
              <a:defRPr/>
            </a:pPr>
            <a:endParaRPr lang="nl-NL" sz="1200" dirty="0">
              <a:solidFill>
                <a:srgbClr val="FF0000"/>
              </a:solidFill>
              <a:latin typeface="Calibri"/>
              <a:ea typeface="Calibri"/>
              <a:cs typeface="Calibri"/>
            </a:endParaRPr>
          </a:p>
          <a:p>
            <a:pPr defTabSz="1037217">
              <a:defRPr/>
            </a:pPr>
            <a:br>
              <a:rPr lang="nl-NL" sz="1200" dirty="0">
                <a:solidFill>
                  <a:srgbClr val="FF0000"/>
                </a:solidFill>
                <a:latin typeface="Calibri"/>
                <a:ea typeface="Calibri"/>
                <a:cs typeface="Calibri"/>
              </a:rPr>
            </a:br>
            <a:endParaRPr lang="nl-NL" sz="1200" dirty="0">
              <a:solidFill>
                <a:srgbClr val="FF0000"/>
              </a:solidFill>
              <a:latin typeface="Calibri"/>
              <a:ea typeface="Calibri"/>
              <a:cs typeface="Calibri"/>
            </a:endParaRPr>
          </a:p>
          <a:p>
            <a:pPr defTabSz="1037217">
              <a:defRPr/>
            </a:pPr>
            <a:endParaRPr lang="nl-NL" sz="1200" dirty="0">
              <a:solidFill>
                <a:srgbClr val="FF0000"/>
              </a:solidFill>
              <a:latin typeface="Calibri"/>
              <a:ea typeface="Calibri"/>
              <a:cs typeface="Calibri"/>
            </a:endParaRPr>
          </a:p>
        </p:txBody>
      </p:sp>
      <p:sp>
        <p:nvSpPr>
          <p:cNvPr id="34" name="Tekstvak 33">
            <a:extLst>
              <a:ext uri="{FF2B5EF4-FFF2-40B4-BE49-F238E27FC236}">
                <a16:creationId xmlns:a16="http://schemas.microsoft.com/office/drawing/2014/main" id="{8EA05BA6-AF86-59B4-1446-9E7CC65EAB81}"/>
              </a:ext>
            </a:extLst>
          </p:cNvPr>
          <p:cNvSpPr txBox="1"/>
          <p:nvPr/>
        </p:nvSpPr>
        <p:spPr>
          <a:xfrm>
            <a:off x="7958598" y="2245608"/>
            <a:ext cx="3652877" cy="2174433"/>
          </a:xfrm>
          <a:prstGeom prst="rect">
            <a:avLst/>
          </a:prstGeom>
          <a:solidFill>
            <a:schemeClr val="accent1">
              <a:lumMod val="20000"/>
              <a:lumOff val="80000"/>
            </a:schemeClr>
          </a:solidFill>
        </p:spPr>
        <p:txBody>
          <a:bodyPr wrap="square" lIns="97274" tIns="48637" rIns="97274" bIns="48637" rtlCol="0" anchor="t">
            <a:spAutoFit/>
          </a:bodyPr>
          <a:lstStyle/>
          <a:p>
            <a:pPr marL="364102" indent="-364102">
              <a:buFont typeface="Arial" panose="020B0604020202020204" pitchFamily="34" charset="0"/>
              <a:buChar char="•"/>
              <a:defRPr/>
            </a:pPr>
            <a:r>
              <a:rPr lang="nl-NL" sz="1383">
                <a:solidFill>
                  <a:schemeClr val="tx1">
                    <a:lumMod val="50000"/>
                  </a:schemeClr>
                </a:solidFill>
                <a:latin typeface="Calibri"/>
              </a:rPr>
              <a:t>We sturen op een betere spreiding van de sociale huurvoorraad. Dit draagt onder andere bij aan meer gevarieerde woonbuurten. </a:t>
            </a:r>
            <a:endParaRPr lang="en-US" sz="1383">
              <a:solidFill>
                <a:schemeClr val="tx1">
                  <a:lumMod val="50000"/>
                </a:schemeClr>
              </a:solidFill>
              <a:latin typeface="Calibri"/>
            </a:endParaRPr>
          </a:p>
          <a:p>
            <a:pPr marL="364102" indent="-364102">
              <a:buFont typeface="Arial" panose="020B0604020202020204" pitchFamily="34" charset="0"/>
              <a:buChar char="•"/>
              <a:defRPr/>
            </a:pPr>
            <a:r>
              <a:rPr lang="nl-NL" sz="1383">
                <a:solidFill>
                  <a:schemeClr val="tx1">
                    <a:lumMod val="50000"/>
                  </a:schemeClr>
                </a:solidFill>
                <a:latin typeface="Calibri"/>
              </a:rPr>
              <a:t>Alles dat we extra* bouwen bovenop de afspraken (651 woningen) gebruiken we om onze buurten beter in balans te krijgen</a:t>
            </a:r>
            <a:r>
              <a:rPr lang="nl-NL" sz="1380">
                <a:solidFill>
                  <a:schemeClr val="tx1">
                    <a:lumMod val="50000"/>
                  </a:schemeClr>
                </a:solidFill>
                <a:latin typeface="Calibri"/>
              </a:rPr>
              <a:t>.</a:t>
            </a:r>
          </a:p>
          <a:p>
            <a:pPr>
              <a:defRPr/>
            </a:pPr>
            <a:endParaRPr lang="nl-NL" sz="1380">
              <a:solidFill>
                <a:schemeClr val="tx1">
                  <a:lumMod val="50000"/>
                </a:schemeClr>
              </a:solidFill>
              <a:latin typeface="Calibri"/>
            </a:endParaRPr>
          </a:p>
          <a:p>
            <a:pPr>
              <a:defRPr/>
            </a:pPr>
            <a:r>
              <a:rPr lang="nl-NL" sz="1220">
                <a:solidFill>
                  <a:schemeClr val="tx1">
                    <a:lumMod val="50000"/>
                  </a:schemeClr>
                </a:solidFill>
                <a:latin typeface="Calibri"/>
              </a:rPr>
              <a:t>*Het meerdere boven de 30% sociale huur in de (bruto) programmering (zie lijst afspraak 1).</a:t>
            </a:r>
            <a:endParaRPr lang="nl-NL" sz="1489">
              <a:solidFill>
                <a:schemeClr val="tx1">
                  <a:lumMod val="50000"/>
                </a:schemeClr>
              </a:solidFill>
              <a:latin typeface="Calibri"/>
            </a:endParaRPr>
          </a:p>
        </p:txBody>
      </p:sp>
      <p:sp>
        <p:nvSpPr>
          <p:cNvPr id="35" name="Tekstvak 34">
            <a:extLst>
              <a:ext uri="{FF2B5EF4-FFF2-40B4-BE49-F238E27FC236}">
                <a16:creationId xmlns:a16="http://schemas.microsoft.com/office/drawing/2014/main" id="{5B30D419-C73A-139F-8479-A29BDB792B71}"/>
              </a:ext>
            </a:extLst>
          </p:cNvPr>
          <p:cNvSpPr txBox="1"/>
          <p:nvPr/>
        </p:nvSpPr>
        <p:spPr>
          <a:xfrm>
            <a:off x="7954063" y="4530335"/>
            <a:ext cx="3646369" cy="6117059"/>
          </a:xfrm>
          <a:prstGeom prst="rect">
            <a:avLst/>
          </a:prstGeom>
          <a:solidFill>
            <a:schemeClr val="accent4">
              <a:lumMod val="20000"/>
              <a:lumOff val="80000"/>
            </a:schemeClr>
          </a:solidFill>
        </p:spPr>
        <p:txBody>
          <a:bodyPr wrap="square" lIns="91440" tIns="45720" rIns="91440" bIns="45720" rtlCol="0" anchor="t">
            <a:spAutoFit/>
          </a:bodyPr>
          <a:lstStyle/>
          <a:p>
            <a:pPr marL="342900" indent="-342900" defTabSz="1037217">
              <a:buFont typeface="+mj-lt"/>
              <a:buAutoNum type="arabicPeriod" startAt="9"/>
              <a:defRPr/>
            </a:pPr>
            <a:r>
              <a:rPr lang="nl-NL" sz="1350" dirty="0">
                <a:solidFill>
                  <a:schemeClr val="tx1">
                    <a:lumMod val="50000"/>
                  </a:schemeClr>
                </a:solidFill>
                <a:latin typeface="Calibri"/>
              </a:rPr>
              <a:t>Corporaties delen hun portefeuillestrategie en informatie over hun bezit met de gemeente. Gemeente vult deze gegevens aan met sociale kenmerken. Zo verrijken partijen elkaars gegevens en ontstaat een totaalbeeld op wijkniveau. Deze totaalbeelden dienen als bouwstenen voor het volkshuisvestingsprogramma dat opgesteld gaat worden.</a:t>
            </a:r>
          </a:p>
          <a:p>
            <a:pPr marL="342900" indent="-342900" defTabSz="1037217">
              <a:buFont typeface="+mj-lt"/>
              <a:buAutoNum type="arabicPeriod" startAt="9"/>
              <a:defRPr/>
            </a:pPr>
            <a:r>
              <a:rPr lang="nl-NL" sz="1350" dirty="0">
                <a:solidFill>
                  <a:schemeClr val="tx1">
                    <a:lumMod val="50000"/>
                  </a:schemeClr>
                </a:solidFill>
                <a:latin typeface="Calibri"/>
              </a:rPr>
              <a:t>In buurten met minder dan het gemiddelde percentage voor de gehele gemeente voegen corporaties sociale huur toe. In buurten met veel sociale huur en waar de hoge concentratie huur voor leefbaarheidsproblemen zorgt, werken we aan oplossingen die de woningvoorraad beter in balans brengen en de leefbaarheid versterken.</a:t>
            </a:r>
          </a:p>
          <a:p>
            <a:pPr marL="342900" indent="-342900" defTabSz="1037217">
              <a:buFont typeface="+mj-lt"/>
              <a:buAutoNum type="arabicPeriod" startAt="9"/>
              <a:defRPr/>
            </a:pPr>
            <a:r>
              <a:rPr lang="nl-NL" sz="1350" dirty="0">
                <a:solidFill>
                  <a:schemeClr val="tx1">
                    <a:lumMod val="50000"/>
                  </a:schemeClr>
                </a:solidFill>
                <a:latin typeface="Calibri"/>
              </a:rPr>
              <a:t>Nieuwe gemeentelijke grondposities en vrijkomend maatschappelijk vastgoed in buurten waar een tekort is aan betaalbare woningen, worden maximaal benut voor het toevoegen van betaalbare huurwoningen.</a:t>
            </a:r>
          </a:p>
          <a:p>
            <a:pPr marL="342900" indent="-342900" defTabSz="1037217">
              <a:buFont typeface="+mj-lt"/>
              <a:buAutoNum type="arabicPeriod" startAt="9"/>
              <a:defRPr/>
            </a:pPr>
            <a:endParaRPr lang="nl-NL" sz="1350" dirty="0">
              <a:solidFill>
                <a:schemeClr val="tx1">
                  <a:lumMod val="50000"/>
                </a:schemeClr>
              </a:solidFill>
              <a:latin typeface="Calibri"/>
              <a:ea typeface="Calibri"/>
              <a:cs typeface="Calibri"/>
            </a:endParaRPr>
          </a:p>
          <a:p>
            <a:pPr marL="342900" indent="-342900" defTabSz="1037217">
              <a:buFont typeface="+mj-lt"/>
              <a:buAutoNum type="arabicPeriod" startAt="9"/>
              <a:defRPr/>
            </a:pPr>
            <a:endParaRPr lang="nl-NL" sz="1350" dirty="0">
              <a:solidFill>
                <a:schemeClr val="tx1">
                  <a:lumMod val="50000"/>
                </a:schemeClr>
              </a:solidFill>
              <a:latin typeface="Calibri"/>
              <a:ea typeface="Calibri"/>
              <a:cs typeface="Calibri"/>
            </a:endParaRPr>
          </a:p>
          <a:p>
            <a:pPr marL="342900" indent="-342900" defTabSz="1037217">
              <a:buFont typeface="+mj-lt"/>
              <a:buAutoNum type="arabicPeriod" startAt="9"/>
              <a:defRPr/>
            </a:pPr>
            <a:endParaRPr lang="nl-NL" sz="1350" dirty="0">
              <a:solidFill>
                <a:schemeClr val="tx1">
                  <a:lumMod val="50000"/>
                </a:schemeClr>
              </a:solidFill>
              <a:latin typeface="Calibri"/>
              <a:ea typeface="Calibri"/>
              <a:cs typeface="Calibri"/>
            </a:endParaRPr>
          </a:p>
          <a:p>
            <a:pPr marL="342900" indent="-342900" defTabSz="1037217">
              <a:buFont typeface="+mj-lt"/>
              <a:buAutoNum type="arabicPeriod" startAt="9"/>
              <a:defRPr/>
            </a:pPr>
            <a:endParaRPr lang="nl-NL" sz="1350" dirty="0">
              <a:solidFill>
                <a:schemeClr val="tx1">
                  <a:lumMod val="50000"/>
                </a:schemeClr>
              </a:solidFill>
              <a:latin typeface="Calibri"/>
              <a:ea typeface="Calibri"/>
              <a:cs typeface="Calibri"/>
            </a:endParaRPr>
          </a:p>
          <a:p>
            <a:pPr marL="342900" indent="-342900" defTabSz="1037217">
              <a:buFont typeface="+mj-lt"/>
              <a:buAutoNum type="arabicPeriod" startAt="9"/>
              <a:defRPr/>
            </a:pPr>
            <a:endParaRPr lang="nl-NL" sz="1350" dirty="0">
              <a:solidFill>
                <a:schemeClr val="tx1">
                  <a:lumMod val="50000"/>
                </a:schemeClr>
              </a:solidFill>
              <a:latin typeface="Calibri"/>
              <a:ea typeface="Calibri"/>
              <a:cs typeface="Calibri"/>
            </a:endParaRPr>
          </a:p>
          <a:p>
            <a:pPr marL="342900" indent="-342900" defTabSz="1037217">
              <a:buFont typeface="+mj-lt"/>
              <a:buAutoNum type="arabicPeriod" startAt="9"/>
              <a:defRPr/>
            </a:pPr>
            <a:endParaRPr lang="nl-NL" sz="1350" dirty="0">
              <a:solidFill>
                <a:schemeClr val="tx1">
                  <a:lumMod val="50000"/>
                </a:schemeClr>
              </a:solidFill>
              <a:latin typeface="Calibri"/>
              <a:ea typeface="Calibri"/>
              <a:cs typeface="Calibri"/>
            </a:endParaRPr>
          </a:p>
        </p:txBody>
      </p:sp>
    </p:spTree>
    <p:extLst>
      <p:ext uri="{BB962C8B-B14F-4D97-AF65-F5344CB8AC3E}">
        <p14:creationId xmlns:p14="http://schemas.microsoft.com/office/powerpoint/2010/main" val="3919494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376A0-02DE-5B7F-B768-A4761EE6FA62}"/>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3F7BD312-8371-E5C6-70BF-71DFC138FF53}"/>
              </a:ext>
            </a:extLst>
          </p:cNvPr>
          <p:cNvSpPr txBox="1"/>
          <p:nvPr/>
        </p:nvSpPr>
        <p:spPr>
          <a:xfrm>
            <a:off x="0" y="0"/>
            <a:ext cx="14400213" cy="434734"/>
          </a:xfrm>
          <a:prstGeom prst="rect">
            <a:avLst/>
          </a:prstGeom>
          <a:solidFill>
            <a:schemeClr val="accent1">
              <a:lumMod val="20000"/>
              <a:lumOff val="80000"/>
            </a:schemeClr>
          </a:solidFill>
        </p:spPr>
        <p:txBody>
          <a:bodyPr wrap="square" rtlCol="0">
            <a:spAutoFit/>
          </a:bodyPr>
          <a:lstStyle/>
          <a:p>
            <a:pPr algn="ctr"/>
            <a:r>
              <a:rPr lang="nl-NL" sz="2225" b="1"/>
              <a:t>BETAALBAARHEID</a:t>
            </a:r>
          </a:p>
        </p:txBody>
      </p:sp>
      <p:sp>
        <p:nvSpPr>
          <p:cNvPr id="8" name="Tekstvak 7">
            <a:extLst>
              <a:ext uri="{FF2B5EF4-FFF2-40B4-BE49-F238E27FC236}">
                <a16:creationId xmlns:a16="http://schemas.microsoft.com/office/drawing/2014/main" id="{36DBD59D-95E1-59DF-01FC-2FC985F5BC5E}"/>
              </a:ext>
            </a:extLst>
          </p:cNvPr>
          <p:cNvSpPr txBox="1"/>
          <p:nvPr/>
        </p:nvSpPr>
        <p:spPr>
          <a:xfrm>
            <a:off x="977246" y="612447"/>
            <a:ext cx="13010375" cy="976421"/>
          </a:xfrm>
          <a:prstGeom prst="rect">
            <a:avLst/>
          </a:prstGeom>
          <a:solidFill>
            <a:schemeClr val="accent5">
              <a:lumMod val="20000"/>
              <a:lumOff val="80000"/>
            </a:schemeClr>
          </a:solidFill>
        </p:spPr>
        <p:txBody>
          <a:bodyPr wrap="square" rtlCol="0">
            <a:spAutoFit/>
          </a:bodyPr>
          <a:lstStyle/>
          <a:p>
            <a:r>
              <a:rPr lang="nl-NL" sz="1915" b="1" i="1"/>
              <a:t>Voor iedereen is er in Geldrop-Mierlo een naar woonlasten (huur, energielasten en gemeentelijke lasten samen) bij het inkomen passende woning beschikbaar. </a:t>
            </a:r>
          </a:p>
          <a:p>
            <a:endParaRPr lang="nl-NL" sz="1915" b="1" i="1"/>
          </a:p>
        </p:txBody>
      </p:sp>
      <p:sp>
        <p:nvSpPr>
          <p:cNvPr id="9" name="Tekstvak 8">
            <a:extLst>
              <a:ext uri="{FF2B5EF4-FFF2-40B4-BE49-F238E27FC236}">
                <a16:creationId xmlns:a16="http://schemas.microsoft.com/office/drawing/2014/main" id="{232C6733-3C6C-7DB1-0530-75ABC8F84105}"/>
              </a:ext>
            </a:extLst>
          </p:cNvPr>
          <p:cNvSpPr txBox="1"/>
          <p:nvPr/>
        </p:nvSpPr>
        <p:spPr>
          <a:xfrm>
            <a:off x="360523" y="593006"/>
            <a:ext cx="484748" cy="995862"/>
          </a:xfrm>
          <a:prstGeom prst="rect">
            <a:avLst/>
          </a:prstGeom>
          <a:solidFill>
            <a:schemeClr val="accent5">
              <a:lumMod val="20000"/>
              <a:lumOff val="80000"/>
            </a:schemeClr>
          </a:solidFill>
        </p:spPr>
        <p:txBody>
          <a:bodyPr vert="vert270" wrap="square" rtlCol="0" anchor="ctr">
            <a:spAutoFit/>
          </a:bodyPr>
          <a:lstStyle/>
          <a:p>
            <a:pPr algn="ctr"/>
            <a:r>
              <a:rPr lang="nl-NL" sz="1950" b="1"/>
              <a:t>AMBITIE</a:t>
            </a:r>
          </a:p>
        </p:txBody>
      </p:sp>
      <p:sp>
        <p:nvSpPr>
          <p:cNvPr id="16" name="Tekstvak 15">
            <a:extLst>
              <a:ext uri="{FF2B5EF4-FFF2-40B4-BE49-F238E27FC236}">
                <a16:creationId xmlns:a16="http://schemas.microsoft.com/office/drawing/2014/main" id="{C848404F-52A1-4513-2452-400EC15F27AF}"/>
              </a:ext>
            </a:extLst>
          </p:cNvPr>
          <p:cNvSpPr txBox="1"/>
          <p:nvPr/>
        </p:nvSpPr>
        <p:spPr>
          <a:xfrm>
            <a:off x="4487269" y="2354017"/>
            <a:ext cx="2941187" cy="959943"/>
          </a:xfrm>
          <a:prstGeom prst="rect">
            <a:avLst/>
          </a:prstGeom>
          <a:solidFill>
            <a:schemeClr val="accent1">
              <a:lumMod val="20000"/>
              <a:lumOff val="80000"/>
            </a:schemeClr>
          </a:solidFill>
        </p:spPr>
        <p:txBody>
          <a:bodyPr wrap="square" lIns="91440" tIns="45720" rIns="91440" bIns="45720" rtlCol="0" anchor="t">
            <a:spAutoFit/>
          </a:bodyPr>
          <a:lstStyle/>
          <a:p>
            <a:pPr marL="303530" indent="-303530">
              <a:buFont typeface="Arial" panose="020B0604020202020204" pitchFamily="34" charset="0"/>
              <a:buChar char="•"/>
            </a:pPr>
            <a:r>
              <a:rPr lang="nl-NL" sz="1350" dirty="0">
                <a:solidFill>
                  <a:schemeClr val="tx1">
                    <a:lumMod val="50000"/>
                  </a:schemeClr>
                </a:solidFill>
              </a:rPr>
              <a:t>Corporaties maken inzichtelijk hoeveel en waar ze in </a:t>
            </a:r>
            <a:r>
              <a:rPr lang="nl-NL" sz="1350" dirty="0" err="1">
                <a:solidFill>
                  <a:schemeClr val="tx1">
                    <a:lumMod val="50000"/>
                  </a:schemeClr>
                </a:solidFill>
              </a:rPr>
              <a:t>middenhuur</a:t>
            </a:r>
            <a:r>
              <a:rPr lang="nl-NL" sz="1350" dirty="0">
                <a:solidFill>
                  <a:schemeClr val="tx1">
                    <a:lumMod val="50000"/>
                  </a:schemeClr>
                </a:solidFill>
              </a:rPr>
              <a:t> investeren.</a:t>
            </a:r>
            <a:endParaRPr lang="en-US" sz="1350" dirty="0">
              <a:solidFill>
                <a:schemeClr val="tx1">
                  <a:lumMod val="50000"/>
                </a:schemeClr>
              </a:solidFill>
            </a:endParaRPr>
          </a:p>
          <a:p>
            <a:pPr marL="303530" indent="-303530">
              <a:buFont typeface="Arial" panose="020B0604020202020204" pitchFamily="34" charset="0"/>
              <a:buChar char="•"/>
            </a:pPr>
            <a:endParaRPr lang="nl-NL" sz="1489" dirty="0">
              <a:ea typeface="Calibri"/>
              <a:cs typeface="Calibri"/>
            </a:endParaRPr>
          </a:p>
        </p:txBody>
      </p:sp>
      <p:sp>
        <p:nvSpPr>
          <p:cNvPr id="18" name="Tekstvak 17">
            <a:extLst>
              <a:ext uri="{FF2B5EF4-FFF2-40B4-BE49-F238E27FC236}">
                <a16:creationId xmlns:a16="http://schemas.microsoft.com/office/drawing/2014/main" id="{EDB57D05-F7E2-B54E-8443-EAB92E832387}"/>
              </a:ext>
            </a:extLst>
          </p:cNvPr>
          <p:cNvSpPr txBox="1"/>
          <p:nvPr/>
        </p:nvSpPr>
        <p:spPr>
          <a:xfrm>
            <a:off x="11046435" y="2332557"/>
            <a:ext cx="2941187" cy="943592"/>
          </a:xfrm>
          <a:prstGeom prst="rect">
            <a:avLst/>
          </a:prstGeom>
          <a:solidFill>
            <a:schemeClr val="accent1">
              <a:lumMod val="20000"/>
              <a:lumOff val="80000"/>
            </a:schemeClr>
          </a:solidFill>
        </p:spPr>
        <p:txBody>
          <a:bodyPr wrap="square" rtlCol="0">
            <a:spAutoFit/>
          </a:bodyPr>
          <a:lstStyle/>
          <a:p>
            <a:pPr marL="303981" indent="-303981">
              <a:buFont typeface="Arial" panose="020B0604020202020204" pitchFamily="34" charset="0"/>
              <a:buChar char="•"/>
            </a:pPr>
            <a:r>
              <a:rPr lang="nl-NL" sz="1383">
                <a:solidFill>
                  <a:schemeClr val="tx1">
                    <a:lumMod val="50000"/>
                  </a:schemeClr>
                </a:solidFill>
              </a:rPr>
              <a:t>Partijen streven er naar dat zo veel mogelijk woningzoekenden een passende huurwoning weten te vinden.</a:t>
            </a:r>
          </a:p>
        </p:txBody>
      </p:sp>
      <p:sp>
        <p:nvSpPr>
          <p:cNvPr id="20" name="Tekstvak 19">
            <a:extLst>
              <a:ext uri="{FF2B5EF4-FFF2-40B4-BE49-F238E27FC236}">
                <a16:creationId xmlns:a16="http://schemas.microsoft.com/office/drawing/2014/main" id="{6658D8F3-94B0-808D-26E5-A8B1D57DEFC1}"/>
              </a:ext>
            </a:extLst>
          </p:cNvPr>
          <p:cNvSpPr txBox="1"/>
          <p:nvPr/>
        </p:nvSpPr>
        <p:spPr>
          <a:xfrm>
            <a:off x="360523" y="1850522"/>
            <a:ext cx="527067" cy="1467560"/>
          </a:xfrm>
          <a:prstGeom prst="rect">
            <a:avLst/>
          </a:prstGeom>
          <a:solidFill>
            <a:schemeClr val="accent1">
              <a:lumMod val="20000"/>
              <a:lumOff val="80000"/>
            </a:schemeClr>
          </a:solidFill>
        </p:spPr>
        <p:txBody>
          <a:bodyPr vert="vert270" wrap="square" rtlCol="0">
            <a:spAutoFit/>
          </a:bodyPr>
          <a:lstStyle/>
          <a:p>
            <a:pPr algn="ctr"/>
            <a:r>
              <a:rPr lang="nl-NL" sz="2225" b="1"/>
              <a:t>DOELEN</a:t>
            </a:r>
          </a:p>
        </p:txBody>
      </p:sp>
      <p:sp>
        <p:nvSpPr>
          <p:cNvPr id="25" name="Tekstvak 24">
            <a:extLst>
              <a:ext uri="{FF2B5EF4-FFF2-40B4-BE49-F238E27FC236}">
                <a16:creationId xmlns:a16="http://schemas.microsoft.com/office/drawing/2014/main" id="{05F24027-CE52-4103-92FA-01B1A535C345}"/>
              </a:ext>
            </a:extLst>
          </p:cNvPr>
          <p:cNvSpPr txBox="1"/>
          <p:nvPr/>
        </p:nvSpPr>
        <p:spPr>
          <a:xfrm>
            <a:off x="11046434" y="3524914"/>
            <a:ext cx="2941187" cy="4980787"/>
          </a:xfrm>
          <a:prstGeom prst="rect">
            <a:avLst/>
          </a:prstGeom>
          <a:solidFill>
            <a:schemeClr val="accent4">
              <a:lumMod val="20000"/>
              <a:lumOff val="80000"/>
            </a:schemeClr>
          </a:solidFill>
        </p:spPr>
        <p:txBody>
          <a:bodyPr wrap="square" lIns="91440" tIns="45720" rIns="91440" bIns="45720" rtlCol="0" anchor="t">
            <a:spAutoFit/>
          </a:bodyPr>
          <a:lstStyle/>
          <a:p>
            <a:pPr marL="364490" indent="-364490">
              <a:buFont typeface="+mj-lt"/>
              <a:buAutoNum type="arabicPeriod" startAt="20"/>
            </a:pPr>
            <a:r>
              <a:rPr lang="nl-NL" sz="1383" dirty="0">
                <a:solidFill>
                  <a:schemeClr val="tx1">
                    <a:lumMod val="50000"/>
                  </a:schemeClr>
                </a:solidFill>
              </a:rPr>
              <a:t>Corporaties mogen maximaal 15% van de vrijkomende sociale huurwoningen toewijzen aan  middeninkomens.</a:t>
            </a:r>
            <a:endParaRPr lang="en-US" dirty="0"/>
          </a:p>
          <a:p>
            <a:pPr marL="364490" indent="-364490">
              <a:buFont typeface="+mj-lt"/>
              <a:buAutoNum type="arabicPeriod" startAt="20"/>
            </a:pPr>
            <a:r>
              <a:rPr lang="nl-NL" sz="1383" dirty="0">
                <a:solidFill>
                  <a:schemeClr val="tx1">
                    <a:lumMod val="50000"/>
                  </a:schemeClr>
                </a:solidFill>
              </a:rPr>
              <a:t>Corporaties voorkomen huisuitzettingen op grond van huurachterstanden zo veel als mogelijk door in een vroeg stadium preventief in te grijpen.</a:t>
            </a:r>
            <a:endParaRPr lang="nl-NL" sz="1383" dirty="0">
              <a:solidFill>
                <a:schemeClr val="tx1">
                  <a:lumMod val="50000"/>
                </a:schemeClr>
              </a:solidFill>
              <a:ea typeface="Calibri"/>
              <a:cs typeface="Calibri"/>
            </a:endParaRPr>
          </a:p>
          <a:p>
            <a:pPr marL="364490" indent="-364490">
              <a:buFont typeface="+mj-lt"/>
              <a:buAutoNum type="arabicPeriod" startAt="20"/>
            </a:pPr>
            <a:endParaRPr lang="nl-NL" sz="1380" dirty="0">
              <a:solidFill>
                <a:srgbClr val="FF0000"/>
              </a:solidFill>
              <a:highlight>
                <a:srgbClr val="FFFF00"/>
              </a:highlight>
              <a:ea typeface="Calibri"/>
              <a:cs typeface="Calibri"/>
            </a:endParaRPr>
          </a:p>
          <a:p>
            <a:pPr marL="364490" indent="-364490">
              <a:buFont typeface="+mj-lt"/>
              <a:buAutoNum type="arabicPeriod" startAt="20"/>
            </a:pPr>
            <a:endParaRPr lang="nl-NL" sz="1380" dirty="0">
              <a:solidFill>
                <a:srgbClr val="FF0000"/>
              </a:solidFill>
              <a:highlight>
                <a:srgbClr val="FFFF00"/>
              </a:highlight>
              <a:ea typeface="Calibri"/>
              <a:cs typeface="Calibri"/>
            </a:endParaRPr>
          </a:p>
          <a:p>
            <a:pPr marL="364490" indent="-364490">
              <a:buFont typeface="Arial" panose="020B0604020202020204" pitchFamily="34" charset="0"/>
              <a:buChar char="•"/>
            </a:pPr>
            <a:endParaRPr lang="nl-NL" sz="1380" dirty="0">
              <a:ea typeface="Calibri"/>
              <a:cs typeface="Calibri"/>
            </a:endParaRPr>
          </a:p>
          <a:p>
            <a:endParaRPr lang="nl-NL" sz="1380" dirty="0"/>
          </a:p>
          <a:p>
            <a:endParaRPr lang="nl-NL" sz="1380" dirty="0"/>
          </a:p>
          <a:p>
            <a:endParaRPr lang="nl-NL" sz="1380" dirty="0"/>
          </a:p>
          <a:p>
            <a:endParaRPr lang="nl-NL" sz="1380" dirty="0"/>
          </a:p>
          <a:p>
            <a:endParaRPr lang="nl-NL" sz="1380" dirty="0"/>
          </a:p>
          <a:p>
            <a:endParaRPr lang="nl-NL" sz="1380" dirty="0"/>
          </a:p>
          <a:p>
            <a:endParaRPr lang="nl-NL" sz="1380" dirty="0"/>
          </a:p>
          <a:p>
            <a:endParaRPr lang="nl-NL" sz="1380" dirty="0"/>
          </a:p>
          <a:p>
            <a:endParaRPr lang="nl-NL" sz="1380" dirty="0"/>
          </a:p>
          <a:p>
            <a:endParaRPr lang="nl-NL" sz="1380" dirty="0"/>
          </a:p>
          <a:p>
            <a:endParaRPr lang="nl-NL" sz="1380" dirty="0"/>
          </a:p>
        </p:txBody>
      </p:sp>
      <p:sp>
        <p:nvSpPr>
          <p:cNvPr id="27" name="Tekstvak 26">
            <a:extLst>
              <a:ext uri="{FF2B5EF4-FFF2-40B4-BE49-F238E27FC236}">
                <a16:creationId xmlns:a16="http://schemas.microsoft.com/office/drawing/2014/main" id="{56D942BD-5911-1A01-9CEB-E3C5CE7A94BB}"/>
              </a:ext>
            </a:extLst>
          </p:cNvPr>
          <p:cNvSpPr txBox="1"/>
          <p:nvPr/>
        </p:nvSpPr>
        <p:spPr>
          <a:xfrm>
            <a:off x="360523" y="3453597"/>
            <a:ext cx="527067" cy="4997281"/>
          </a:xfrm>
          <a:prstGeom prst="rect">
            <a:avLst/>
          </a:prstGeom>
          <a:solidFill>
            <a:schemeClr val="accent4">
              <a:lumMod val="20000"/>
              <a:lumOff val="80000"/>
            </a:schemeClr>
          </a:solidFill>
        </p:spPr>
        <p:txBody>
          <a:bodyPr vert="vert270" wrap="square" rtlCol="0">
            <a:spAutoFit/>
          </a:bodyPr>
          <a:lstStyle/>
          <a:p>
            <a:pPr algn="ctr"/>
            <a:r>
              <a:rPr lang="nl-NL" sz="2225" b="1"/>
              <a:t>ACTIES</a:t>
            </a:r>
          </a:p>
        </p:txBody>
      </p:sp>
      <p:sp>
        <p:nvSpPr>
          <p:cNvPr id="31" name="Tekstvak 30">
            <a:extLst>
              <a:ext uri="{FF2B5EF4-FFF2-40B4-BE49-F238E27FC236}">
                <a16:creationId xmlns:a16="http://schemas.microsoft.com/office/drawing/2014/main" id="{E315AF7F-A82F-ED88-E824-51D6A2D04CF6}"/>
              </a:ext>
            </a:extLst>
          </p:cNvPr>
          <p:cNvSpPr txBox="1"/>
          <p:nvPr/>
        </p:nvSpPr>
        <p:spPr>
          <a:xfrm>
            <a:off x="1190146" y="2352216"/>
            <a:ext cx="2941187" cy="959943"/>
          </a:xfrm>
          <a:prstGeom prst="rect">
            <a:avLst/>
          </a:prstGeom>
          <a:solidFill>
            <a:schemeClr val="accent1">
              <a:lumMod val="20000"/>
              <a:lumOff val="80000"/>
            </a:schemeClr>
          </a:solidFill>
        </p:spPr>
        <p:txBody>
          <a:bodyPr wrap="square" rtlCol="0">
            <a:spAutoFit/>
          </a:bodyPr>
          <a:lstStyle/>
          <a:p>
            <a:pPr marL="303978" indent="-303978">
              <a:buFont typeface="Arial" panose="020B0604020202020204" pitchFamily="34" charset="0"/>
              <a:buChar char="•"/>
            </a:pPr>
            <a:r>
              <a:rPr lang="nl-NL" sz="1383">
                <a:solidFill>
                  <a:schemeClr val="tx1">
                    <a:lumMod val="50000"/>
                  </a:schemeClr>
                </a:solidFill>
              </a:rPr>
              <a:t>Sociale huurwoningen blijven betaalbaar en sluiten aan bij de doelgroep. </a:t>
            </a:r>
          </a:p>
          <a:p>
            <a:pPr marL="303978" indent="-303978">
              <a:buFont typeface="Arial" panose="020B0604020202020204" pitchFamily="34" charset="0"/>
              <a:buChar char="•"/>
            </a:pPr>
            <a:endParaRPr lang="nl-NL" sz="1489"/>
          </a:p>
        </p:txBody>
      </p:sp>
      <p:sp>
        <p:nvSpPr>
          <p:cNvPr id="32" name="Tekstvak 31">
            <a:extLst>
              <a:ext uri="{FF2B5EF4-FFF2-40B4-BE49-F238E27FC236}">
                <a16:creationId xmlns:a16="http://schemas.microsoft.com/office/drawing/2014/main" id="{9AA6B770-1861-6988-22D9-07AF5433429E}"/>
              </a:ext>
            </a:extLst>
          </p:cNvPr>
          <p:cNvSpPr txBox="1"/>
          <p:nvPr/>
        </p:nvSpPr>
        <p:spPr>
          <a:xfrm>
            <a:off x="1190145" y="3453597"/>
            <a:ext cx="2941187" cy="4987071"/>
          </a:xfrm>
          <a:prstGeom prst="rect">
            <a:avLst/>
          </a:prstGeom>
          <a:solidFill>
            <a:schemeClr val="accent4">
              <a:lumMod val="20000"/>
              <a:lumOff val="80000"/>
            </a:schemeClr>
          </a:solidFill>
        </p:spPr>
        <p:txBody>
          <a:bodyPr wrap="square" lIns="91440" tIns="45720" rIns="91440" bIns="45720" rtlCol="0" anchor="t">
            <a:spAutoFit/>
          </a:bodyPr>
          <a:lstStyle/>
          <a:p>
            <a:pPr marL="364490" indent="-364490">
              <a:buFont typeface="+mj-lt"/>
              <a:buAutoNum type="arabicPeriod" startAt="14"/>
            </a:pPr>
            <a:r>
              <a:rPr lang="nl-NL" sz="1383" dirty="0">
                <a:solidFill>
                  <a:schemeClr val="tx1">
                    <a:lumMod val="50000"/>
                  </a:schemeClr>
                </a:solidFill>
              </a:rPr>
              <a:t>Corporaties en gemeente vullen de lijst (actie 1) aan met woningtype en doelgroep.</a:t>
            </a:r>
          </a:p>
          <a:p>
            <a:pPr marL="364490" indent="-364490">
              <a:buFont typeface="+mj-lt"/>
              <a:buAutoNum type="arabicPeriod" startAt="14"/>
            </a:pPr>
            <a:r>
              <a:rPr lang="nl-NL" sz="1383" dirty="0">
                <a:solidFill>
                  <a:schemeClr val="tx1">
                    <a:lumMod val="50000"/>
                  </a:schemeClr>
                </a:solidFill>
              </a:rPr>
              <a:t>Gemeente en corporaties maken jaarlijks in de jaarschijf afspraken over het aantal uit te ponden woningen door corporaties, zodat corporaties hun portefeuille kunnen vernieuwen en de opbrengsten kunnen investeren in nieuwe, kwalitatief betere sociale huurwoningen elders in de gemeente. </a:t>
            </a:r>
            <a:endParaRPr lang="nl-NL" sz="1383" dirty="0">
              <a:solidFill>
                <a:schemeClr val="tx1">
                  <a:lumMod val="50000"/>
                </a:schemeClr>
              </a:solidFill>
              <a:ea typeface="Calibri"/>
              <a:cs typeface="Calibri"/>
            </a:endParaRPr>
          </a:p>
          <a:p>
            <a:pPr marL="364490" indent="-364490">
              <a:buFont typeface="+mj-lt"/>
              <a:buAutoNum type="arabicPeriod" startAt="14"/>
            </a:pPr>
            <a:r>
              <a:rPr lang="nl-NL" sz="1383" dirty="0">
                <a:solidFill>
                  <a:schemeClr val="tx1">
                    <a:lumMod val="50000"/>
                  </a:schemeClr>
                </a:solidFill>
              </a:rPr>
              <a:t>De gemeente hanteert een vaste prijs per kavel en appartement, onder voorwaarde dat corporatiewoningen minimaal 25 jaar in stand gehouden worden. In geval van een eerdere onttrekking aan de gereguleerde voorraad maken gemeente en corporaties nadere afspraken over de grondprijs.</a:t>
            </a:r>
            <a:endParaRPr lang="nl-NL" sz="1350" dirty="0">
              <a:ea typeface="Calibri"/>
              <a:cs typeface="Calibri"/>
            </a:endParaRPr>
          </a:p>
        </p:txBody>
      </p:sp>
      <p:sp>
        <p:nvSpPr>
          <p:cNvPr id="33" name="Tekstvak 32">
            <a:extLst>
              <a:ext uri="{FF2B5EF4-FFF2-40B4-BE49-F238E27FC236}">
                <a16:creationId xmlns:a16="http://schemas.microsoft.com/office/drawing/2014/main" id="{9B3EC08B-6981-8A51-08DC-2105A330B82C}"/>
              </a:ext>
            </a:extLst>
          </p:cNvPr>
          <p:cNvSpPr txBox="1"/>
          <p:nvPr/>
        </p:nvSpPr>
        <p:spPr>
          <a:xfrm>
            <a:off x="4484672" y="3503611"/>
            <a:ext cx="2941187" cy="4921219"/>
          </a:xfrm>
          <a:prstGeom prst="rect">
            <a:avLst/>
          </a:prstGeom>
          <a:solidFill>
            <a:srgbClr val="C6EEFF"/>
          </a:solidFill>
        </p:spPr>
        <p:txBody>
          <a:bodyPr wrap="square" lIns="91440" tIns="45720" rIns="91440" bIns="45720" rtlCol="0" anchor="t">
            <a:spAutoFit/>
          </a:bodyPr>
          <a:lstStyle/>
          <a:p>
            <a:pPr marL="364490" indent="-364490">
              <a:buFont typeface="+mj-lt"/>
              <a:buAutoNum type="arabicPeriod" startAt="17"/>
            </a:pPr>
            <a:r>
              <a:rPr lang="nl-NL" sz="1383" dirty="0">
                <a:solidFill>
                  <a:schemeClr val="tx1">
                    <a:lumMod val="50000"/>
                  </a:schemeClr>
                </a:solidFill>
              </a:rPr>
              <a:t>Uitbreiden van </a:t>
            </a:r>
            <a:r>
              <a:rPr lang="nl-NL" sz="1383" dirty="0" err="1">
                <a:solidFill>
                  <a:schemeClr val="tx1">
                    <a:lumMod val="50000"/>
                  </a:schemeClr>
                </a:solidFill>
              </a:rPr>
              <a:t>middenhuuraanbod</a:t>
            </a:r>
            <a:r>
              <a:rPr lang="nl-NL" sz="1383" dirty="0">
                <a:solidFill>
                  <a:schemeClr val="tx1">
                    <a:lumMod val="50000"/>
                  </a:schemeClr>
                </a:solidFill>
              </a:rPr>
              <a:t> doen corporaties en verbindingen ofwel door nieuwbouw ofwel bij mutatie van bestaande woningen. Dit ligt vast in de portefeuillestrategie die de corporaties met de gemeente overleggen.</a:t>
            </a:r>
          </a:p>
          <a:p>
            <a:pPr marL="364490" indent="-364490">
              <a:buFont typeface="+mj-lt"/>
              <a:buAutoNum type="arabicPeriod" startAt="17"/>
            </a:pPr>
            <a:r>
              <a:rPr lang="nl-NL" sz="1350" dirty="0">
                <a:solidFill>
                  <a:schemeClr val="tx1">
                    <a:lumMod val="50000"/>
                  </a:schemeClr>
                </a:solidFill>
              </a:rPr>
              <a:t>Corporaties en verbindingen zijn voor investeringsmogelijkheden in </a:t>
            </a:r>
            <a:r>
              <a:rPr lang="nl-NL" sz="1350" dirty="0" err="1">
                <a:solidFill>
                  <a:schemeClr val="tx1">
                    <a:lumMod val="50000"/>
                  </a:schemeClr>
                </a:solidFill>
              </a:rPr>
              <a:t>middenhuur</a:t>
            </a:r>
            <a:r>
              <a:rPr lang="nl-NL" sz="1350" dirty="0">
                <a:solidFill>
                  <a:schemeClr val="tx1">
                    <a:lumMod val="50000"/>
                  </a:schemeClr>
                </a:solidFill>
              </a:rPr>
              <a:t> deels afhankelijk van een verruiming van EU regelgeving rond borging. Zodra hier duidelijkheid over is, inventariseren corporaties welke mate van uitbreiding van hun </a:t>
            </a:r>
            <a:r>
              <a:rPr lang="nl-NL" sz="1350" dirty="0" err="1">
                <a:solidFill>
                  <a:schemeClr val="tx1">
                    <a:lumMod val="50000"/>
                  </a:schemeClr>
                </a:solidFill>
              </a:rPr>
              <a:t>middenhuurportefeuille</a:t>
            </a:r>
            <a:r>
              <a:rPr lang="nl-NL" sz="1350" dirty="0">
                <a:solidFill>
                  <a:schemeClr val="tx1">
                    <a:lumMod val="50000"/>
                  </a:schemeClr>
                </a:solidFill>
              </a:rPr>
              <a:t> binnen hun investeringsruimte en regelgeving past. </a:t>
            </a:r>
          </a:p>
          <a:p>
            <a:pPr marL="364490" indent="-364490">
              <a:buFont typeface="+mj-lt"/>
              <a:buAutoNum type="arabicPeriod" startAt="17"/>
            </a:pPr>
            <a:endParaRPr lang="nl-NL" sz="1350" dirty="0">
              <a:solidFill>
                <a:schemeClr val="tx1">
                  <a:lumMod val="50000"/>
                </a:schemeClr>
              </a:solidFill>
              <a:ea typeface="Calibri"/>
              <a:cs typeface="Calibri"/>
            </a:endParaRPr>
          </a:p>
          <a:p>
            <a:pPr marL="364490" indent="-364490">
              <a:buFont typeface="+mj-lt"/>
              <a:buAutoNum type="arabicPeriod" startAt="17"/>
            </a:pPr>
            <a:endParaRPr lang="nl-NL" sz="1350" dirty="0">
              <a:solidFill>
                <a:schemeClr val="tx1">
                  <a:lumMod val="50000"/>
                </a:schemeClr>
              </a:solidFill>
              <a:ea typeface="Calibri"/>
              <a:cs typeface="Calibri"/>
            </a:endParaRPr>
          </a:p>
          <a:p>
            <a:pPr marL="364490" indent="-364490">
              <a:buFont typeface="+mj-lt"/>
              <a:buAutoNum type="arabicPeriod" startAt="17"/>
            </a:pPr>
            <a:endParaRPr lang="nl-NL" sz="1383" dirty="0">
              <a:ea typeface="Calibri"/>
              <a:cs typeface="Calibri"/>
            </a:endParaRPr>
          </a:p>
        </p:txBody>
      </p:sp>
      <p:sp>
        <p:nvSpPr>
          <p:cNvPr id="34" name="Tekstvak 33">
            <a:extLst>
              <a:ext uri="{FF2B5EF4-FFF2-40B4-BE49-F238E27FC236}">
                <a16:creationId xmlns:a16="http://schemas.microsoft.com/office/drawing/2014/main" id="{F01B65A1-6DFA-BC20-F740-B6C2555D9C81}"/>
              </a:ext>
            </a:extLst>
          </p:cNvPr>
          <p:cNvSpPr txBox="1"/>
          <p:nvPr/>
        </p:nvSpPr>
        <p:spPr>
          <a:xfrm>
            <a:off x="7766852" y="2353023"/>
            <a:ext cx="2941187" cy="943592"/>
          </a:xfrm>
          <a:prstGeom prst="rect">
            <a:avLst/>
          </a:prstGeom>
          <a:solidFill>
            <a:schemeClr val="accent1">
              <a:lumMod val="20000"/>
              <a:lumOff val="80000"/>
            </a:schemeClr>
          </a:solidFill>
        </p:spPr>
        <p:txBody>
          <a:bodyPr wrap="square" rtlCol="0">
            <a:spAutoFit/>
          </a:bodyPr>
          <a:lstStyle/>
          <a:p>
            <a:pPr marL="303981" indent="-303981">
              <a:buFont typeface="Arial" panose="020B0604020202020204" pitchFamily="34" charset="0"/>
              <a:buChar char="•"/>
            </a:pPr>
            <a:r>
              <a:rPr lang="nl-NL" sz="1383">
                <a:solidFill>
                  <a:schemeClr val="tx1">
                    <a:lumMod val="50000"/>
                  </a:schemeClr>
                </a:solidFill>
              </a:rPr>
              <a:t>Over de jaarlijkse huurverhoging maken corporaties en huurdersorganisaties bilateraal afspraken.</a:t>
            </a:r>
          </a:p>
        </p:txBody>
      </p:sp>
      <p:sp>
        <p:nvSpPr>
          <p:cNvPr id="35" name="Tekstvak 34">
            <a:extLst>
              <a:ext uri="{FF2B5EF4-FFF2-40B4-BE49-F238E27FC236}">
                <a16:creationId xmlns:a16="http://schemas.microsoft.com/office/drawing/2014/main" id="{7E12FF9E-D0C5-ACB3-955A-31E04031C8B5}"/>
              </a:ext>
            </a:extLst>
          </p:cNvPr>
          <p:cNvSpPr txBox="1"/>
          <p:nvPr/>
        </p:nvSpPr>
        <p:spPr>
          <a:xfrm>
            <a:off x="7766851" y="3524914"/>
            <a:ext cx="2941187" cy="4925964"/>
          </a:xfrm>
          <a:prstGeom prst="rect">
            <a:avLst/>
          </a:prstGeom>
          <a:solidFill>
            <a:schemeClr val="accent4">
              <a:lumMod val="20000"/>
              <a:lumOff val="80000"/>
            </a:schemeClr>
          </a:solidFill>
        </p:spPr>
        <p:txBody>
          <a:bodyPr wrap="square" lIns="91440" tIns="45720" rIns="91440" bIns="45720" rtlCol="0" anchor="t">
            <a:spAutoFit/>
          </a:bodyPr>
          <a:lstStyle/>
          <a:p>
            <a:pPr marL="364490" indent="-364490">
              <a:buFont typeface="+mj-lt"/>
              <a:buAutoNum type="arabicPeriod" startAt="19"/>
            </a:pPr>
            <a:r>
              <a:rPr lang="nl-NL" sz="1350" dirty="0">
                <a:solidFill>
                  <a:schemeClr val="tx1">
                    <a:lumMod val="50000"/>
                  </a:schemeClr>
                </a:solidFill>
              </a:rPr>
              <a:t>Corporaties die inkomensafhankelijke huurverhoging willen toepassen, en hiermee extra inkomsten verdienen buiten de maximale huursomstijging, investeren deze extra inkomsten in duurzaamheidsmaatregelen, leefbaarheidsinitiatieven en nieuwbouw binnen de gemeente Geldrop-Mierlo.</a:t>
            </a:r>
            <a:endParaRPr lang="nl-NL" sz="1350" dirty="0">
              <a:solidFill>
                <a:schemeClr val="tx1">
                  <a:lumMod val="50000"/>
                </a:schemeClr>
              </a:solidFill>
              <a:ea typeface="Calibri"/>
              <a:cs typeface="Calibri"/>
            </a:endParaRPr>
          </a:p>
          <a:p>
            <a:endParaRPr lang="nl-NL" sz="1380" dirty="0">
              <a:solidFill>
                <a:schemeClr val="tx1">
                  <a:lumMod val="50000"/>
                </a:schemeClr>
              </a:solidFill>
              <a:ea typeface="Calibri"/>
              <a:cs typeface="Calibri"/>
            </a:endParaRPr>
          </a:p>
          <a:p>
            <a:pPr marL="364490" indent="-364490">
              <a:buFont typeface="Arial" panose="020B0604020202020204" pitchFamily="34" charset="0"/>
              <a:buChar char="•"/>
            </a:pPr>
            <a:endParaRPr lang="nl-NL" sz="1380" dirty="0">
              <a:solidFill>
                <a:schemeClr val="tx1">
                  <a:lumMod val="50000"/>
                </a:schemeClr>
              </a:solidFill>
              <a:ea typeface="Calibri"/>
              <a:cs typeface="Calibri"/>
            </a:endParaRPr>
          </a:p>
          <a:p>
            <a:pPr marL="364490" indent="-364490">
              <a:buFont typeface="Arial" panose="020B0604020202020204" pitchFamily="34" charset="0"/>
              <a:buChar char="•"/>
            </a:pPr>
            <a:endParaRPr lang="nl-NL" sz="1380" dirty="0">
              <a:ea typeface="Calibri"/>
              <a:cs typeface="Calibri"/>
            </a:endParaRPr>
          </a:p>
          <a:p>
            <a:pPr marL="364490" indent="-364490">
              <a:buFont typeface="Arial" panose="020B0604020202020204" pitchFamily="34" charset="0"/>
              <a:buChar char="•"/>
            </a:pPr>
            <a:endParaRPr lang="nl-NL" sz="1380" dirty="0">
              <a:ea typeface="Calibri"/>
              <a:cs typeface="Calibri"/>
            </a:endParaRPr>
          </a:p>
          <a:p>
            <a:pPr marL="364490" indent="-364490">
              <a:buFont typeface="Arial" panose="020B0604020202020204" pitchFamily="34" charset="0"/>
              <a:buChar char="•"/>
            </a:pPr>
            <a:endParaRPr lang="nl-NL" sz="1380" dirty="0">
              <a:ea typeface="Calibri"/>
              <a:cs typeface="Calibri"/>
            </a:endParaRPr>
          </a:p>
          <a:p>
            <a:endParaRPr lang="nl-NL" sz="1380" dirty="0"/>
          </a:p>
          <a:p>
            <a:endParaRPr lang="nl-NL" sz="1380" dirty="0"/>
          </a:p>
          <a:p>
            <a:endParaRPr lang="nl-NL" sz="1380" dirty="0"/>
          </a:p>
          <a:p>
            <a:endParaRPr lang="nl-NL" sz="1380" dirty="0"/>
          </a:p>
          <a:p>
            <a:endParaRPr lang="nl-NL" sz="1380" dirty="0"/>
          </a:p>
          <a:p>
            <a:endParaRPr lang="nl-NL" sz="1380" dirty="0"/>
          </a:p>
          <a:p>
            <a:endParaRPr lang="nl-NL" sz="1380" dirty="0"/>
          </a:p>
        </p:txBody>
      </p:sp>
      <p:sp>
        <p:nvSpPr>
          <p:cNvPr id="6" name="Tekstvak 5">
            <a:extLst>
              <a:ext uri="{FF2B5EF4-FFF2-40B4-BE49-F238E27FC236}">
                <a16:creationId xmlns:a16="http://schemas.microsoft.com/office/drawing/2014/main" id="{AD1BF718-03C4-D72A-9D2E-D29ABF8BC09B}"/>
              </a:ext>
            </a:extLst>
          </p:cNvPr>
          <p:cNvSpPr txBox="1"/>
          <p:nvPr/>
        </p:nvSpPr>
        <p:spPr>
          <a:xfrm>
            <a:off x="1190146" y="1856386"/>
            <a:ext cx="2941187" cy="354392"/>
          </a:xfrm>
          <a:prstGeom prst="rect">
            <a:avLst/>
          </a:prstGeom>
          <a:solidFill>
            <a:schemeClr val="accent1">
              <a:lumMod val="20000"/>
              <a:lumOff val="80000"/>
            </a:schemeClr>
          </a:solidFill>
        </p:spPr>
        <p:txBody>
          <a:bodyPr wrap="square" rtlCol="0">
            <a:spAutoFit/>
          </a:bodyPr>
          <a:lstStyle/>
          <a:p>
            <a:pPr algn="ctr"/>
            <a:r>
              <a:rPr lang="nl-NL" sz="1703" b="1"/>
              <a:t>Nieuwbouw</a:t>
            </a:r>
          </a:p>
        </p:txBody>
      </p:sp>
      <p:sp>
        <p:nvSpPr>
          <p:cNvPr id="7" name="Tekstvak 6">
            <a:extLst>
              <a:ext uri="{FF2B5EF4-FFF2-40B4-BE49-F238E27FC236}">
                <a16:creationId xmlns:a16="http://schemas.microsoft.com/office/drawing/2014/main" id="{2F0511B7-C5B1-61D4-6728-6C5F9C4A7103}"/>
              </a:ext>
            </a:extLst>
          </p:cNvPr>
          <p:cNvSpPr txBox="1"/>
          <p:nvPr/>
        </p:nvSpPr>
        <p:spPr>
          <a:xfrm>
            <a:off x="4487269" y="1884542"/>
            <a:ext cx="2941187" cy="354392"/>
          </a:xfrm>
          <a:prstGeom prst="rect">
            <a:avLst/>
          </a:prstGeom>
          <a:solidFill>
            <a:schemeClr val="accent1">
              <a:lumMod val="20000"/>
              <a:lumOff val="80000"/>
            </a:schemeClr>
          </a:solidFill>
        </p:spPr>
        <p:txBody>
          <a:bodyPr wrap="square" rtlCol="0">
            <a:spAutoFit/>
          </a:bodyPr>
          <a:lstStyle/>
          <a:p>
            <a:pPr algn="ctr"/>
            <a:r>
              <a:rPr lang="nl-NL" sz="1703" b="1" err="1"/>
              <a:t>Middenhuur</a:t>
            </a:r>
            <a:endParaRPr lang="nl-NL" sz="1703" b="1"/>
          </a:p>
        </p:txBody>
      </p:sp>
      <p:sp>
        <p:nvSpPr>
          <p:cNvPr id="15" name="Tekstvak 14">
            <a:extLst>
              <a:ext uri="{FF2B5EF4-FFF2-40B4-BE49-F238E27FC236}">
                <a16:creationId xmlns:a16="http://schemas.microsoft.com/office/drawing/2014/main" id="{02FC8666-FD03-CBA9-52E3-BF77933C4295}"/>
              </a:ext>
            </a:extLst>
          </p:cNvPr>
          <p:cNvSpPr txBox="1"/>
          <p:nvPr/>
        </p:nvSpPr>
        <p:spPr>
          <a:xfrm>
            <a:off x="7766852" y="1883557"/>
            <a:ext cx="2941187" cy="354392"/>
          </a:xfrm>
          <a:prstGeom prst="rect">
            <a:avLst/>
          </a:prstGeom>
          <a:solidFill>
            <a:schemeClr val="accent1">
              <a:lumMod val="20000"/>
              <a:lumOff val="80000"/>
            </a:schemeClr>
          </a:solidFill>
        </p:spPr>
        <p:txBody>
          <a:bodyPr wrap="square" rtlCol="0">
            <a:spAutoFit/>
          </a:bodyPr>
          <a:lstStyle/>
          <a:p>
            <a:pPr algn="ctr"/>
            <a:r>
              <a:rPr lang="nl-NL" sz="1703" b="1"/>
              <a:t>Huurverhoging</a:t>
            </a:r>
            <a:endParaRPr lang="nl-NL" sz="2225" b="1"/>
          </a:p>
        </p:txBody>
      </p:sp>
      <p:sp>
        <p:nvSpPr>
          <p:cNvPr id="17" name="Tekstvak 16">
            <a:extLst>
              <a:ext uri="{FF2B5EF4-FFF2-40B4-BE49-F238E27FC236}">
                <a16:creationId xmlns:a16="http://schemas.microsoft.com/office/drawing/2014/main" id="{F56B9CC8-1F52-8D4B-3E2A-31F310882736}"/>
              </a:ext>
            </a:extLst>
          </p:cNvPr>
          <p:cNvSpPr txBox="1"/>
          <p:nvPr/>
        </p:nvSpPr>
        <p:spPr>
          <a:xfrm>
            <a:off x="11046435" y="1855441"/>
            <a:ext cx="2941187" cy="354392"/>
          </a:xfrm>
          <a:prstGeom prst="rect">
            <a:avLst/>
          </a:prstGeom>
          <a:solidFill>
            <a:schemeClr val="accent1">
              <a:lumMod val="20000"/>
              <a:lumOff val="80000"/>
            </a:schemeClr>
          </a:solidFill>
        </p:spPr>
        <p:txBody>
          <a:bodyPr wrap="square" rtlCol="0">
            <a:spAutoFit/>
          </a:bodyPr>
          <a:lstStyle/>
          <a:p>
            <a:pPr algn="ctr"/>
            <a:r>
              <a:rPr lang="nl-NL" sz="1703" b="1"/>
              <a:t>Passend toewijzen</a:t>
            </a:r>
          </a:p>
        </p:txBody>
      </p:sp>
    </p:spTree>
    <p:extLst>
      <p:ext uri="{BB962C8B-B14F-4D97-AF65-F5344CB8AC3E}">
        <p14:creationId xmlns:p14="http://schemas.microsoft.com/office/powerpoint/2010/main" val="757974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B8DEC-7609-D334-2B0F-17CF4035EBB1}"/>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9C399A81-B02C-3461-A374-6673C03582D5}"/>
              </a:ext>
            </a:extLst>
          </p:cNvPr>
          <p:cNvSpPr txBox="1"/>
          <p:nvPr/>
        </p:nvSpPr>
        <p:spPr>
          <a:xfrm>
            <a:off x="-1" y="0"/>
            <a:ext cx="14400213" cy="434734"/>
          </a:xfrm>
          <a:prstGeom prst="rect">
            <a:avLst/>
          </a:prstGeom>
          <a:solidFill>
            <a:schemeClr val="accent1">
              <a:lumMod val="20000"/>
              <a:lumOff val="80000"/>
            </a:schemeClr>
          </a:solidFill>
        </p:spPr>
        <p:txBody>
          <a:bodyPr wrap="square" rtlCol="0">
            <a:spAutoFit/>
          </a:bodyPr>
          <a:lstStyle/>
          <a:p>
            <a:pPr algn="ctr"/>
            <a:r>
              <a:rPr lang="nl-NL" sz="2225" b="1"/>
              <a:t>LEEFBAARHEID</a:t>
            </a:r>
          </a:p>
        </p:txBody>
      </p:sp>
      <p:sp>
        <p:nvSpPr>
          <p:cNvPr id="8" name="Tekstvak 7">
            <a:extLst>
              <a:ext uri="{FF2B5EF4-FFF2-40B4-BE49-F238E27FC236}">
                <a16:creationId xmlns:a16="http://schemas.microsoft.com/office/drawing/2014/main" id="{A8B7CC04-2B24-6075-3051-D076C0E5AC28}"/>
              </a:ext>
            </a:extLst>
          </p:cNvPr>
          <p:cNvSpPr txBox="1"/>
          <p:nvPr/>
        </p:nvSpPr>
        <p:spPr>
          <a:xfrm>
            <a:off x="696886" y="735950"/>
            <a:ext cx="13422612" cy="976421"/>
          </a:xfrm>
          <a:prstGeom prst="rect">
            <a:avLst/>
          </a:prstGeom>
          <a:solidFill>
            <a:schemeClr val="accent5">
              <a:lumMod val="20000"/>
              <a:lumOff val="80000"/>
            </a:schemeClr>
          </a:solidFill>
        </p:spPr>
        <p:txBody>
          <a:bodyPr wrap="square" rtlCol="0">
            <a:spAutoFit/>
          </a:bodyPr>
          <a:lstStyle/>
          <a:p>
            <a:r>
              <a:rPr lang="nl-NL" sz="1915" b="1" i="1"/>
              <a:t>Mensen kunnen prettig leven op de plek waar zij wonen. Alle wijken hebben een eigen identiteit, zijn leefbaar en veerkrachtig. Huidige en nieuwe bewoners zien naar elkaar om, ontmoeten elkaar en er zijn sterke sociale en professionele netwerken aanwezig in alle buurten.</a:t>
            </a:r>
          </a:p>
        </p:txBody>
      </p:sp>
      <p:sp>
        <p:nvSpPr>
          <p:cNvPr id="9" name="Tekstvak 8">
            <a:extLst>
              <a:ext uri="{FF2B5EF4-FFF2-40B4-BE49-F238E27FC236}">
                <a16:creationId xmlns:a16="http://schemas.microsoft.com/office/drawing/2014/main" id="{BA1B99C2-2326-1836-BFA2-E7736204C2E4}"/>
              </a:ext>
            </a:extLst>
          </p:cNvPr>
          <p:cNvSpPr txBox="1"/>
          <p:nvPr/>
        </p:nvSpPr>
        <p:spPr>
          <a:xfrm>
            <a:off x="117398" y="735951"/>
            <a:ext cx="479362" cy="967121"/>
          </a:xfrm>
          <a:prstGeom prst="rect">
            <a:avLst/>
          </a:prstGeom>
          <a:solidFill>
            <a:schemeClr val="accent5">
              <a:lumMod val="20000"/>
              <a:lumOff val="80000"/>
            </a:schemeClr>
          </a:solidFill>
        </p:spPr>
        <p:txBody>
          <a:bodyPr vert="vert270" wrap="square" rtlCol="0" anchor="ctr">
            <a:spAutoFit/>
          </a:bodyPr>
          <a:lstStyle/>
          <a:p>
            <a:pPr algn="ctr"/>
            <a:r>
              <a:rPr lang="nl-NL" sz="1915" b="1"/>
              <a:t>AMBITIE</a:t>
            </a:r>
          </a:p>
        </p:txBody>
      </p:sp>
      <p:sp>
        <p:nvSpPr>
          <p:cNvPr id="10" name="Tekstvak 9">
            <a:extLst>
              <a:ext uri="{FF2B5EF4-FFF2-40B4-BE49-F238E27FC236}">
                <a16:creationId xmlns:a16="http://schemas.microsoft.com/office/drawing/2014/main" id="{08A9EF77-D397-3394-CDC0-5CF730E81898}"/>
              </a:ext>
            </a:extLst>
          </p:cNvPr>
          <p:cNvSpPr txBox="1"/>
          <p:nvPr/>
        </p:nvSpPr>
        <p:spPr>
          <a:xfrm>
            <a:off x="696886" y="2058860"/>
            <a:ext cx="3193945" cy="354392"/>
          </a:xfrm>
          <a:prstGeom prst="rect">
            <a:avLst/>
          </a:prstGeom>
          <a:solidFill>
            <a:schemeClr val="accent1">
              <a:lumMod val="20000"/>
              <a:lumOff val="80000"/>
            </a:schemeClr>
          </a:solidFill>
        </p:spPr>
        <p:txBody>
          <a:bodyPr wrap="square" rtlCol="0">
            <a:spAutoFit/>
          </a:bodyPr>
          <a:lstStyle/>
          <a:p>
            <a:pPr algn="ctr"/>
            <a:r>
              <a:rPr lang="nl-NL" sz="1703" b="1"/>
              <a:t>Vitale, verbonden wijk</a:t>
            </a:r>
          </a:p>
        </p:txBody>
      </p:sp>
      <p:sp>
        <p:nvSpPr>
          <p:cNvPr id="11" name="Tekstvak 10">
            <a:extLst>
              <a:ext uri="{FF2B5EF4-FFF2-40B4-BE49-F238E27FC236}">
                <a16:creationId xmlns:a16="http://schemas.microsoft.com/office/drawing/2014/main" id="{4E555D4F-EB4F-7C0F-143E-352178A29ADC}"/>
              </a:ext>
            </a:extLst>
          </p:cNvPr>
          <p:cNvSpPr txBox="1"/>
          <p:nvPr/>
        </p:nvSpPr>
        <p:spPr>
          <a:xfrm>
            <a:off x="4195894" y="2058860"/>
            <a:ext cx="3193945" cy="354392"/>
          </a:xfrm>
          <a:prstGeom prst="rect">
            <a:avLst/>
          </a:prstGeom>
          <a:solidFill>
            <a:schemeClr val="accent1">
              <a:lumMod val="20000"/>
              <a:lumOff val="80000"/>
            </a:schemeClr>
          </a:solidFill>
        </p:spPr>
        <p:txBody>
          <a:bodyPr wrap="square" rtlCol="0">
            <a:spAutoFit/>
          </a:bodyPr>
          <a:lstStyle/>
          <a:p>
            <a:pPr algn="ctr"/>
            <a:r>
              <a:rPr lang="nl-NL" sz="1703" b="1"/>
              <a:t>Zachte landing in de wijk</a:t>
            </a:r>
          </a:p>
        </p:txBody>
      </p:sp>
      <p:sp>
        <p:nvSpPr>
          <p:cNvPr id="14" name="Tekstvak 13">
            <a:extLst>
              <a:ext uri="{FF2B5EF4-FFF2-40B4-BE49-F238E27FC236}">
                <a16:creationId xmlns:a16="http://schemas.microsoft.com/office/drawing/2014/main" id="{E17789BE-2E60-F537-592A-C4CEBBAEC4BB}"/>
              </a:ext>
            </a:extLst>
          </p:cNvPr>
          <p:cNvSpPr txBox="1"/>
          <p:nvPr/>
        </p:nvSpPr>
        <p:spPr>
          <a:xfrm>
            <a:off x="7660459" y="2058864"/>
            <a:ext cx="3193945" cy="354392"/>
          </a:xfrm>
          <a:prstGeom prst="rect">
            <a:avLst/>
          </a:prstGeom>
          <a:solidFill>
            <a:schemeClr val="accent1">
              <a:lumMod val="20000"/>
              <a:lumOff val="80000"/>
            </a:schemeClr>
          </a:solidFill>
        </p:spPr>
        <p:txBody>
          <a:bodyPr wrap="square" rtlCol="0">
            <a:spAutoFit/>
          </a:bodyPr>
          <a:lstStyle/>
          <a:p>
            <a:pPr algn="ctr"/>
            <a:r>
              <a:rPr lang="nl-NL" sz="1703" b="1"/>
              <a:t>Openbare ruimte</a:t>
            </a:r>
          </a:p>
        </p:txBody>
      </p:sp>
      <p:sp>
        <p:nvSpPr>
          <p:cNvPr id="16" name="Tekstvak 15">
            <a:extLst>
              <a:ext uri="{FF2B5EF4-FFF2-40B4-BE49-F238E27FC236}">
                <a16:creationId xmlns:a16="http://schemas.microsoft.com/office/drawing/2014/main" id="{3DA55DBA-EEC4-E1C5-7736-8E3430E01B58}"/>
              </a:ext>
            </a:extLst>
          </p:cNvPr>
          <p:cNvSpPr txBox="1"/>
          <p:nvPr/>
        </p:nvSpPr>
        <p:spPr>
          <a:xfrm>
            <a:off x="4195894" y="2531675"/>
            <a:ext cx="3193945" cy="1696490"/>
          </a:xfrm>
          <a:prstGeom prst="rect">
            <a:avLst/>
          </a:prstGeom>
          <a:solidFill>
            <a:schemeClr val="accent1">
              <a:lumMod val="20000"/>
              <a:lumOff val="80000"/>
            </a:schemeClr>
          </a:solidFill>
        </p:spPr>
        <p:txBody>
          <a:bodyPr wrap="square" rtlCol="0">
            <a:spAutoFit/>
          </a:bodyPr>
          <a:lstStyle/>
          <a:p>
            <a:pPr marL="303981" indent="-303981">
              <a:buFont typeface="Arial" panose="020B0604020202020204" pitchFamily="34" charset="0"/>
              <a:buChar char="•"/>
            </a:pPr>
            <a:r>
              <a:rPr lang="nl-NL" sz="1489">
                <a:solidFill>
                  <a:schemeClr val="tx1">
                    <a:lumMod val="50000"/>
                  </a:schemeClr>
                </a:solidFill>
              </a:rPr>
              <a:t>Er is onderling contact tussen buren, er worden activiteiten georganiseerd, huidige en nieuwe bewoners staan voor elkaar klaar en hebben begrip voor elkaar. </a:t>
            </a:r>
          </a:p>
          <a:p>
            <a:pPr marL="303981" indent="-303981">
              <a:buFont typeface="Arial" panose="020B0604020202020204" pitchFamily="34" charset="0"/>
              <a:buChar char="•"/>
            </a:pPr>
            <a:endParaRPr lang="nl-NL" sz="1489">
              <a:solidFill>
                <a:schemeClr val="tx1">
                  <a:lumMod val="50000"/>
                </a:schemeClr>
              </a:solidFill>
            </a:endParaRPr>
          </a:p>
          <a:p>
            <a:pPr marL="303981" indent="-303981">
              <a:buFont typeface="Arial" panose="020B0604020202020204" pitchFamily="34" charset="0"/>
              <a:buChar char="•"/>
            </a:pPr>
            <a:endParaRPr lang="nl-NL" sz="1489">
              <a:solidFill>
                <a:schemeClr val="tx1">
                  <a:lumMod val="50000"/>
                </a:schemeClr>
              </a:solidFill>
            </a:endParaRPr>
          </a:p>
        </p:txBody>
      </p:sp>
      <p:sp>
        <p:nvSpPr>
          <p:cNvPr id="19" name="Tekstvak 18">
            <a:extLst>
              <a:ext uri="{FF2B5EF4-FFF2-40B4-BE49-F238E27FC236}">
                <a16:creationId xmlns:a16="http://schemas.microsoft.com/office/drawing/2014/main" id="{A036CD16-B49E-A916-27E1-AD40B2E47BC6}"/>
              </a:ext>
            </a:extLst>
          </p:cNvPr>
          <p:cNvSpPr txBox="1"/>
          <p:nvPr/>
        </p:nvSpPr>
        <p:spPr>
          <a:xfrm>
            <a:off x="7660459" y="2542662"/>
            <a:ext cx="3193945" cy="1696490"/>
          </a:xfrm>
          <a:prstGeom prst="rect">
            <a:avLst/>
          </a:prstGeom>
          <a:solidFill>
            <a:schemeClr val="accent1">
              <a:lumMod val="20000"/>
              <a:lumOff val="80000"/>
            </a:schemeClr>
          </a:solidFill>
        </p:spPr>
        <p:txBody>
          <a:bodyPr wrap="square" rtlCol="0">
            <a:spAutoFit/>
          </a:bodyPr>
          <a:lstStyle/>
          <a:p>
            <a:pPr marL="182389" indent="-182389">
              <a:buFont typeface="Arial" panose="020B0604020202020204" pitchFamily="34" charset="0"/>
              <a:buChar char="•"/>
            </a:pPr>
            <a:r>
              <a:rPr lang="nl-NL" sz="1489">
                <a:solidFill>
                  <a:schemeClr val="tx1">
                    <a:lumMod val="50000"/>
                  </a:schemeClr>
                </a:solidFill>
              </a:rPr>
              <a:t>De kwaliteit van de openbare ruimte is geborgd, waarbij bijzondere aandacht uitgaat naar veiligheid, speel- en ontmoetingsplekken. </a:t>
            </a:r>
          </a:p>
          <a:p>
            <a:pPr marL="182389" indent="-182389">
              <a:buFont typeface="Arial" panose="020B0604020202020204" pitchFamily="34" charset="0"/>
              <a:buChar char="•"/>
            </a:pPr>
            <a:endParaRPr lang="nl-NL" sz="1489">
              <a:solidFill>
                <a:srgbClr val="FF0000"/>
              </a:solidFill>
            </a:endParaRPr>
          </a:p>
          <a:p>
            <a:endParaRPr lang="nl-NL" sz="1489">
              <a:solidFill>
                <a:srgbClr val="FF0000"/>
              </a:solidFill>
            </a:endParaRPr>
          </a:p>
          <a:p>
            <a:endParaRPr lang="nl-NL" sz="1489">
              <a:solidFill>
                <a:srgbClr val="FF0000"/>
              </a:solidFill>
              <a:highlight>
                <a:srgbClr val="FFFF00"/>
              </a:highlight>
            </a:endParaRPr>
          </a:p>
        </p:txBody>
      </p:sp>
      <p:sp>
        <p:nvSpPr>
          <p:cNvPr id="20" name="Tekstvak 19">
            <a:extLst>
              <a:ext uri="{FF2B5EF4-FFF2-40B4-BE49-F238E27FC236}">
                <a16:creationId xmlns:a16="http://schemas.microsoft.com/office/drawing/2014/main" id="{35EE0804-C929-612A-6BB5-6F89047549FE}"/>
              </a:ext>
            </a:extLst>
          </p:cNvPr>
          <p:cNvSpPr txBox="1"/>
          <p:nvPr/>
        </p:nvSpPr>
        <p:spPr>
          <a:xfrm>
            <a:off x="101629" y="2058860"/>
            <a:ext cx="479362" cy="2159790"/>
          </a:xfrm>
          <a:prstGeom prst="rect">
            <a:avLst/>
          </a:prstGeom>
          <a:solidFill>
            <a:schemeClr val="accent1">
              <a:lumMod val="20000"/>
              <a:lumOff val="80000"/>
            </a:schemeClr>
          </a:solidFill>
        </p:spPr>
        <p:txBody>
          <a:bodyPr vert="vert270" wrap="square" rtlCol="0">
            <a:spAutoFit/>
          </a:bodyPr>
          <a:lstStyle/>
          <a:p>
            <a:pPr algn="ctr"/>
            <a:r>
              <a:rPr lang="nl-NL" sz="1915" b="1"/>
              <a:t>DOELEN</a:t>
            </a:r>
            <a:endParaRPr lang="nl-NL" sz="2225" b="1"/>
          </a:p>
        </p:txBody>
      </p:sp>
      <p:sp>
        <p:nvSpPr>
          <p:cNvPr id="26" name="Tekstvak 25">
            <a:extLst>
              <a:ext uri="{FF2B5EF4-FFF2-40B4-BE49-F238E27FC236}">
                <a16:creationId xmlns:a16="http://schemas.microsoft.com/office/drawing/2014/main" id="{B10C836D-D198-9BF1-E4FC-4054B17539FF}"/>
              </a:ext>
            </a:extLst>
          </p:cNvPr>
          <p:cNvSpPr txBox="1"/>
          <p:nvPr/>
        </p:nvSpPr>
        <p:spPr>
          <a:xfrm>
            <a:off x="7660459" y="4376439"/>
            <a:ext cx="3193945" cy="4217308"/>
          </a:xfrm>
          <a:prstGeom prst="rect">
            <a:avLst/>
          </a:prstGeom>
          <a:solidFill>
            <a:schemeClr val="accent4">
              <a:lumMod val="20000"/>
              <a:lumOff val="80000"/>
            </a:schemeClr>
          </a:solidFill>
        </p:spPr>
        <p:txBody>
          <a:bodyPr wrap="square" rtlCol="0">
            <a:spAutoFit/>
          </a:bodyPr>
          <a:lstStyle/>
          <a:p>
            <a:pPr marL="364777" indent="-364777">
              <a:buFont typeface="+mj-lt"/>
              <a:buAutoNum type="arabicPeriod" startAt="26"/>
            </a:pPr>
            <a:r>
              <a:rPr lang="nl-NL" sz="1489">
                <a:solidFill>
                  <a:schemeClr val="tx1">
                    <a:lumMod val="50000"/>
                  </a:schemeClr>
                </a:solidFill>
              </a:rPr>
              <a:t>Bij de aanpak van openbare ruimte is het van belang dat het beeld vanuit de wijk wordt meegenomen. Gemeente, corporatie en huurders spreken samen af hoe deze participatie het beste kan worden ingericht. Een van de instrumenten waar aan kan worden gedacht is een wijkschouw. </a:t>
            </a:r>
          </a:p>
          <a:p>
            <a:endParaRPr lang="nl-NL" sz="1489"/>
          </a:p>
          <a:p>
            <a:endParaRPr lang="nl-NL" sz="1489"/>
          </a:p>
          <a:p>
            <a:endParaRPr lang="nl-NL" sz="1489"/>
          </a:p>
          <a:p>
            <a:endParaRPr lang="nl-NL" sz="1489"/>
          </a:p>
          <a:p>
            <a:endParaRPr lang="nl-NL" sz="1489"/>
          </a:p>
          <a:p>
            <a:endParaRPr lang="nl-NL" sz="1489"/>
          </a:p>
          <a:p>
            <a:endParaRPr lang="nl-NL" sz="1489"/>
          </a:p>
          <a:p>
            <a:endParaRPr lang="nl-NL" sz="1489"/>
          </a:p>
        </p:txBody>
      </p:sp>
      <p:sp>
        <p:nvSpPr>
          <p:cNvPr id="27" name="Tekstvak 26">
            <a:extLst>
              <a:ext uri="{FF2B5EF4-FFF2-40B4-BE49-F238E27FC236}">
                <a16:creationId xmlns:a16="http://schemas.microsoft.com/office/drawing/2014/main" id="{F6117EBB-B387-6AF0-85E2-AF4CE4636128}"/>
              </a:ext>
            </a:extLst>
          </p:cNvPr>
          <p:cNvSpPr txBox="1"/>
          <p:nvPr/>
        </p:nvSpPr>
        <p:spPr>
          <a:xfrm>
            <a:off x="101629" y="4360872"/>
            <a:ext cx="479362" cy="4217308"/>
          </a:xfrm>
          <a:prstGeom prst="rect">
            <a:avLst/>
          </a:prstGeom>
          <a:solidFill>
            <a:schemeClr val="accent4">
              <a:lumMod val="20000"/>
              <a:lumOff val="80000"/>
            </a:schemeClr>
          </a:solidFill>
        </p:spPr>
        <p:txBody>
          <a:bodyPr vert="vert270" wrap="square" rtlCol="0">
            <a:spAutoFit/>
          </a:bodyPr>
          <a:lstStyle/>
          <a:p>
            <a:pPr algn="ctr"/>
            <a:r>
              <a:rPr lang="nl-NL" sz="1915" b="1"/>
              <a:t>ACTIES</a:t>
            </a:r>
            <a:endParaRPr lang="nl-NL" sz="2225" b="1"/>
          </a:p>
        </p:txBody>
      </p:sp>
      <p:sp>
        <p:nvSpPr>
          <p:cNvPr id="31" name="Tekstvak 30">
            <a:extLst>
              <a:ext uri="{FF2B5EF4-FFF2-40B4-BE49-F238E27FC236}">
                <a16:creationId xmlns:a16="http://schemas.microsoft.com/office/drawing/2014/main" id="{3F61410F-47F0-36EA-E43F-1FFB60BD3E3F}"/>
              </a:ext>
            </a:extLst>
          </p:cNvPr>
          <p:cNvSpPr txBox="1"/>
          <p:nvPr/>
        </p:nvSpPr>
        <p:spPr>
          <a:xfrm>
            <a:off x="710053" y="2516109"/>
            <a:ext cx="3193945" cy="1696490"/>
          </a:xfrm>
          <a:prstGeom prst="rect">
            <a:avLst/>
          </a:prstGeom>
          <a:solidFill>
            <a:schemeClr val="accent1">
              <a:lumMod val="20000"/>
              <a:lumOff val="80000"/>
            </a:schemeClr>
          </a:solidFill>
        </p:spPr>
        <p:txBody>
          <a:bodyPr wrap="square" rtlCol="0">
            <a:spAutoFit/>
          </a:bodyPr>
          <a:lstStyle/>
          <a:p>
            <a:pPr marL="303978" indent="-303978">
              <a:buFont typeface="Arial" panose="020B0604020202020204" pitchFamily="34" charset="0"/>
              <a:buChar char="•"/>
            </a:pPr>
            <a:r>
              <a:rPr lang="nl-NL" sz="1489" dirty="0">
                <a:solidFill>
                  <a:schemeClr val="tx1">
                    <a:lumMod val="50000"/>
                  </a:schemeClr>
                </a:solidFill>
              </a:rPr>
              <a:t>Gemeente werkt met corporaties en andere betrokken partijen in integrale teams aan vitale, verbonden wijken. </a:t>
            </a:r>
          </a:p>
          <a:p>
            <a:endParaRPr lang="nl-NL" sz="1489" dirty="0"/>
          </a:p>
          <a:p>
            <a:endParaRPr lang="nl-NL" sz="1489" dirty="0"/>
          </a:p>
          <a:p>
            <a:endParaRPr lang="nl-NL" sz="1489" dirty="0"/>
          </a:p>
        </p:txBody>
      </p:sp>
      <p:sp>
        <p:nvSpPr>
          <p:cNvPr id="32" name="Tekstvak 31">
            <a:extLst>
              <a:ext uri="{FF2B5EF4-FFF2-40B4-BE49-F238E27FC236}">
                <a16:creationId xmlns:a16="http://schemas.microsoft.com/office/drawing/2014/main" id="{8DA59F99-18FB-7684-33BC-FBCD850E6959}"/>
              </a:ext>
            </a:extLst>
          </p:cNvPr>
          <p:cNvSpPr txBox="1"/>
          <p:nvPr/>
        </p:nvSpPr>
        <p:spPr>
          <a:xfrm>
            <a:off x="716807" y="4360872"/>
            <a:ext cx="3193945" cy="4217308"/>
          </a:xfrm>
          <a:prstGeom prst="rect">
            <a:avLst/>
          </a:prstGeom>
          <a:solidFill>
            <a:schemeClr val="accent4">
              <a:lumMod val="20000"/>
              <a:lumOff val="80000"/>
            </a:schemeClr>
          </a:solidFill>
        </p:spPr>
        <p:txBody>
          <a:bodyPr wrap="square" rtlCol="0">
            <a:spAutoFit/>
          </a:bodyPr>
          <a:lstStyle/>
          <a:p>
            <a:pPr marL="342900" indent="-342900">
              <a:buFont typeface="+mj-lt"/>
              <a:buAutoNum type="arabicPeriod" startAt="22"/>
            </a:pPr>
            <a:r>
              <a:rPr lang="nl-NL" sz="1489">
                <a:solidFill>
                  <a:schemeClr val="tx1">
                    <a:lumMod val="50000"/>
                  </a:schemeClr>
                </a:solidFill>
              </a:rPr>
              <a:t>De gemeente maakt periodiek (4-jaarlijks) een wijkfoto van de verschillende buurten. De gemeente monitort de ontwikkelingen in de wijk. Opgaven die hieruit voortkomen. pakt de gemeente met haar partners op. Daar waar mogelijk benutten we de </a:t>
            </a:r>
            <a:r>
              <a:rPr lang="nl-NL" sz="1489" err="1">
                <a:solidFill>
                  <a:schemeClr val="tx1">
                    <a:lumMod val="50000"/>
                  </a:schemeClr>
                </a:solidFill>
              </a:rPr>
              <a:t>meekoppelkansen</a:t>
            </a:r>
            <a:r>
              <a:rPr lang="nl-NL" sz="1489">
                <a:solidFill>
                  <a:schemeClr val="tx1">
                    <a:lumMod val="50000"/>
                  </a:schemeClr>
                </a:solidFill>
              </a:rPr>
              <a:t> die ontstaan bij locatie- of gebiedsontwikkeling.</a:t>
            </a:r>
          </a:p>
          <a:p>
            <a:pPr marL="873841" lvl="1" indent="-342900">
              <a:buFont typeface="Arial" panose="020B0604020202020204" pitchFamily="34" charset="0"/>
              <a:buChar char="•"/>
            </a:pPr>
            <a:r>
              <a:rPr lang="nl-NL" sz="1489">
                <a:solidFill>
                  <a:schemeClr val="tx1">
                    <a:lumMod val="50000"/>
                  </a:schemeClr>
                </a:solidFill>
              </a:rPr>
              <a:t>Extra aandacht gaat in dit kader naar het sociaal maatschappelijk wijkprogramma de </a:t>
            </a:r>
            <a:r>
              <a:rPr lang="nl-NL" sz="1489" err="1">
                <a:solidFill>
                  <a:schemeClr val="tx1">
                    <a:lumMod val="50000"/>
                  </a:schemeClr>
                </a:solidFill>
              </a:rPr>
              <a:t>Coevering</a:t>
            </a:r>
            <a:r>
              <a:rPr lang="nl-NL" sz="1489">
                <a:solidFill>
                  <a:schemeClr val="tx1">
                    <a:lumMod val="50000"/>
                  </a:schemeClr>
                </a:solidFill>
              </a:rPr>
              <a:t>.  			 </a:t>
            </a:r>
          </a:p>
          <a:p>
            <a:endParaRPr lang="nl-NL" sz="1489">
              <a:solidFill>
                <a:schemeClr val="tx1">
                  <a:lumMod val="50000"/>
                </a:schemeClr>
              </a:solidFill>
            </a:endParaRPr>
          </a:p>
        </p:txBody>
      </p:sp>
      <p:sp>
        <p:nvSpPr>
          <p:cNvPr id="33" name="Tekstvak 32">
            <a:extLst>
              <a:ext uri="{FF2B5EF4-FFF2-40B4-BE49-F238E27FC236}">
                <a16:creationId xmlns:a16="http://schemas.microsoft.com/office/drawing/2014/main" id="{DACF6C9B-50ED-C0FF-DE90-BFE91A663EBD}"/>
              </a:ext>
            </a:extLst>
          </p:cNvPr>
          <p:cNvSpPr txBox="1"/>
          <p:nvPr/>
        </p:nvSpPr>
        <p:spPr>
          <a:xfrm>
            <a:off x="4188633" y="4376439"/>
            <a:ext cx="3193945" cy="4217308"/>
          </a:xfrm>
          <a:prstGeom prst="rect">
            <a:avLst/>
          </a:prstGeom>
          <a:solidFill>
            <a:srgbClr val="C6EEFF"/>
          </a:solidFill>
          <a:ln>
            <a:noFill/>
          </a:ln>
        </p:spPr>
        <p:txBody>
          <a:bodyPr wrap="square" rtlCol="0">
            <a:spAutoFit/>
          </a:bodyPr>
          <a:lstStyle/>
          <a:p>
            <a:pPr marL="364777" indent="-364777">
              <a:buFont typeface="+mj-lt"/>
              <a:buAutoNum type="arabicPeriod" startAt="23"/>
            </a:pPr>
            <a:r>
              <a:rPr lang="nl-NL" sz="1489">
                <a:solidFill>
                  <a:schemeClr val="tx1">
                    <a:lumMod val="50000"/>
                  </a:schemeClr>
                </a:solidFill>
              </a:rPr>
              <a:t>Gemeente en corporaties spreken met zorgpartijen over mogelijkheden om buurtintegratie onderdeel uit te laten maken van de ambulante begeleiding die kwetsbare bewoners ontvangen (na uitstroom).</a:t>
            </a:r>
          </a:p>
          <a:p>
            <a:pPr marL="364777" indent="-364777">
              <a:buFont typeface="+mj-lt"/>
              <a:buAutoNum type="arabicPeriod" startAt="23"/>
            </a:pPr>
            <a:r>
              <a:rPr lang="nl-NL" sz="1489">
                <a:solidFill>
                  <a:schemeClr val="tx1">
                    <a:lumMod val="50000"/>
                  </a:schemeClr>
                </a:solidFill>
              </a:rPr>
              <a:t>Partijen maken binnen de ‘coalitie voor de wijk’ per wijk nadere afspraken over de aanpak van onbegrepen gedrag en hoe daar met de buurt over te communiceren. </a:t>
            </a:r>
          </a:p>
          <a:p>
            <a:pPr marL="364777" indent="-364777">
              <a:buFont typeface="+mj-lt"/>
              <a:buAutoNum type="arabicPeriod" startAt="23"/>
            </a:pPr>
            <a:r>
              <a:rPr lang="nl-NL" sz="1489">
                <a:solidFill>
                  <a:schemeClr val="tx1">
                    <a:lumMod val="50000"/>
                  </a:schemeClr>
                </a:solidFill>
              </a:rPr>
              <a:t>Corporaties en huurdersverenigingen stimuleren en ondersteunen bewonersinitiatieven rondom ontmoeting en kennismaking. </a:t>
            </a:r>
            <a:endParaRPr lang="nl-NL" sz="1489"/>
          </a:p>
        </p:txBody>
      </p:sp>
    </p:spTree>
    <p:extLst>
      <p:ext uri="{BB962C8B-B14F-4D97-AF65-F5344CB8AC3E}">
        <p14:creationId xmlns:p14="http://schemas.microsoft.com/office/powerpoint/2010/main" val="3580876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39000-2FFF-31C7-C57E-E2F171D7B9BE}"/>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036011B2-95CF-51A5-B368-007A5D75EA04}"/>
              </a:ext>
            </a:extLst>
          </p:cNvPr>
          <p:cNvSpPr txBox="1"/>
          <p:nvPr/>
        </p:nvSpPr>
        <p:spPr>
          <a:xfrm>
            <a:off x="-1" y="-13096"/>
            <a:ext cx="14400213" cy="434734"/>
          </a:xfrm>
          <a:prstGeom prst="rect">
            <a:avLst/>
          </a:prstGeom>
          <a:solidFill>
            <a:schemeClr val="accent1">
              <a:lumMod val="20000"/>
              <a:lumOff val="80000"/>
            </a:schemeClr>
          </a:solidFill>
        </p:spPr>
        <p:txBody>
          <a:bodyPr wrap="square" rtlCol="0">
            <a:spAutoFit/>
          </a:bodyPr>
          <a:lstStyle/>
          <a:p>
            <a:pPr algn="ctr"/>
            <a:r>
              <a:rPr lang="nl-NL" sz="2225" b="1"/>
              <a:t>WONEN EN ZORG</a:t>
            </a:r>
          </a:p>
        </p:txBody>
      </p:sp>
      <p:sp>
        <p:nvSpPr>
          <p:cNvPr id="8" name="Tekstvak 7">
            <a:extLst>
              <a:ext uri="{FF2B5EF4-FFF2-40B4-BE49-F238E27FC236}">
                <a16:creationId xmlns:a16="http://schemas.microsoft.com/office/drawing/2014/main" id="{E562FC02-C598-14DD-FBF6-66F6CBD65BD4}"/>
              </a:ext>
            </a:extLst>
          </p:cNvPr>
          <p:cNvSpPr txBox="1"/>
          <p:nvPr/>
        </p:nvSpPr>
        <p:spPr>
          <a:xfrm>
            <a:off x="754844" y="742190"/>
            <a:ext cx="13502061" cy="976421"/>
          </a:xfrm>
          <a:prstGeom prst="rect">
            <a:avLst/>
          </a:prstGeom>
          <a:solidFill>
            <a:schemeClr val="accent5">
              <a:lumMod val="20000"/>
              <a:lumOff val="80000"/>
            </a:schemeClr>
          </a:solidFill>
        </p:spPr>
        <p:txBody>
          <a:bodyPr wrap="square" rtlCol="0">
            <a:spAutoFit/>
          </a:bodyPr>
          <a:lstStyle/>
          <a:p>
            <a:r>
              <a:rPr lang="nl-NL" sz="1915" b="1" i="1"/>
              <a:t>Onze inwoners wonen fijn en gelukkig in de eigen, gewenste omgeving en hun sociaal netwerk, ongeacht hun zorgbehoefte. Iedereen in de gemeente moet als eerste beroep kunnen doen op het eigen netwerk, daarna staat professionele hulp altijd klaar</a:t>
            </a:r>
            <a:br>
              <a:rPr lang="nl-NL" sz="1915" b="1" i="1"/>
            </a:br>
            <a:endParaRPr lang="nl-NL" sz="1915" b="1" i="1"/>
          </a:p>
        </p:txBody>
      </p:sp>
      <p:sp>
        <p:nvSpPr>
          <p:cNvPr id="9" name="Tekstvak 8">
            <a:extLst>
              <a:ext uri="{FF2B5EF4-FFF2-40B4-BE49-F238E27FC236}">
                <a16:creationId xmlns:a16="http://schemas.microsoft.com/office/drawing/2014/main" id="{08C6C4D7-5094-308A-0DF8-6AD02FEA0541}"/>
              </a:ext>
            </a:extLst>
          </p:cNvPr>
          <p:cNvSpPr txBox="1"/>
          <p:nvPr/>
        </p:nvSpPr>
        <p:spPr>
          <a:xfrm>
            <a:off x="143307" y="709612"/>
            <a:ext cx="492443" cy="1041579"/>
          </a:xfrm>
          <a:prstGeom prst="rect">
            <a:avLst/>
          </a:prstGeom>
          <a:solidFill>
            <a:schemeClr val="accent5">
              <a:lumMod val="20000"/>
              <a:lumOff val="80000"/>
            </a:schemeClr>
          </a:solidFill>
        </p:spPr>
        <p:txBody>
          <a:bodyPr vert="vert270" wrap="square" rtlCol="0" anchor="ctr">
            <a:spAutoFit/>
          </a:bodyPr>
          <a:lstStyle/>
          <a:p>
            <a:pPr algn="ctr"/>
            <a:r>
              <a:rPr lang="nl-NL" sz="2000" b="1"/>
              <a:t>AMBITIE</a:t>
            </a:r>
          </a:p>
        </p:txBody>
      </p:sp>
      <p:sp>
        <p:nvSpPr>
          <p:cNvPr id="10" name="Tekstvak 9">
            <a:extLst>
              <a:ext uri="{FF2B5EF4-FFF2-40B4-BE49-F238E27FC236}">
                <a16:creationId xmlns:a16="http://schemas.microsoft.com/office/drawing/2014/main" id="{4EB08879-4D95-F9FD-0795-AE259A7EFD0C}"/>
              </a:ext>
            </a:extLst>
          </p:cNvPr>
          <p:cNvSpPr txBox="1"/>
          <p:nvPr/>
        </p:nvSpPr>
        <p:spPr>
          <a:xfrm>
            <a:off x="752690" y="1895440"/>
            <a:ext cx="3412986" cy="354392"/>
          </a:xfrm>
          <a:prstGeom prst="rect">
            <a:avLst/>
          </a:prstGeom>
          <a:solidFill>
            <a:schemeClr val="accent1">
              <a:lumMod val="20000"/>
              <a:lumOff val="80000"/>
            </a:schemeClr>
          </a:solidFill>
        </p:spPr>
        <p:txBody>
          <a:bodyPr wrap="square" rtlCol="0">
            <a:spAutoFit/>
          </a:bodyPr>
          <a:lstStyle/>
          <a:p>
            <a:pPr algn="ctr"/>
            <a:r>
              <a:rPr lang="nl-NL" sz="1703" b="1"/>
              <a:t>Passende woonvormen</a:t>
            </a:r>
          </a:p>
        </p:txBody>
      </p:sp>
      <p:sp>
        <p:nvSpPr>
          <p:cNvPr id="11" name="Tekstvak 10">
            <a:extLst>
              <a:ext uri="{FF2B5EF4-FFF2-40B4-BE49-F238E27FC236}">
                <a16:creationId xmlns:a16="http://schemas.microsoft.com/office/drawing/2014/main" id="{B4D2D11A-EDE0-3F59-6719-07E88DA1F24F}"/>
              </a:ext>
            </a:extLst>
          </p:cNvPr>
          <p:cNvSpPr txBox="1"/>
          <p:nvPr/>
        </p:nvSpPr>
        <p:spPr>
          <a:xfrm>
            <a:off x="4252075" y="1895447"/>
            <a:ext cx="2118636" cy="354264"/>
          </a:xfrm>
          <a:prstGeom prst="rect">
            <a:avLst/>
          </a:prstGeom>
          <a:solidFill>
            <a:schemeClr val="accent1">
              <a:lumMod val="20000"/>
              <a:lumOff val="80000"/>
            </a:schemeClr>
          </a:solidFill>
        </p:spPr>
        <p:txBody>
          <a:bodyPr wrap="square" rtlCol="0">
            <a:spAutoFit/>
          </a:bodyPr>
          <a:lstStyle/>
          <a:p>
            <a:pPr algn="ctr"/>
            <a:r>
              <a:rPr lang="nl-NL" sz="1703" b="1"/>
              <a:t>Prettig oud worden </a:t>
            </a:r>
          </a:p>
        </p:txBody>
      </p:sp>
      <p:sp>
        <p:nvSpPr>
          <p:cNvPr id="12" name="Tekstvak 11">
            <a:extLst>
              <a:ext uri="{FF2B5EF4-FFF2-40B4-BE49-F238E27FC236}">
                <a16:creationId xmlns:a16="http://schemas.microsoft.com/office/drawing/2014/main" id="{61FA051C-A942-2941-8C13-71F2C73C7815}"/>
              </a:ext>
            </a:extLst>
          </p:cNvPr>
          <p:cNvSpPr txBox="1"/>
          <p:nvPr/>
        </p:nvSpPr>
        <p:spPr>
          <a:xfrm>
            <a:off x="6467431" y="1895455"/>
            <a:ext cx="2688429" cy="354264"/>
          </a:xfrm>
          <a:prstGeom prst="rect">
            <a:avLst/>
          </a:prstGeom>
          <a:solidFill>
            <a:schemeClr val="accent1">
              <a:lumMod val="20000"/>
              <a:lumOff val="80000"/>
            </a:schemeClr>
          </a:solidFill>
        </p:spPr>
        <p:txBody>
          <a:bodyPr wrap="square" rtlCol="0">
            <a:spAutoFit/>
          </a:bodyPr>
          <a:lstStyle/>
          <a:p>
            <a:pPr algn="ctr"/>
            <a:r>
              <a:rPr lang="nl-NL" sz="1702" b="1"/>
              <a:t>Woonzorgzones</a:t>
            </a:r>
          </a:p>
        </p:txBody>
      </p:sp>
      <p:sp>
        <p:nvSpPr>
          <p:cNvPr id="13" name="Tekstvak 12">
            <a:extLst>
              <a:ext uri="{FF2B5EF4-FFF2-40B4-BE49-F238E27FC236}">
                <a16:creationId xmlns:a16="http://schemas.microsoft.com/office/drawing/2014/main" id="{91F712E2-201E-CCFF-4079-5B8CB821482E}"/>
              </a:ext>
            </a:extLst>
          </p:cNvPr>
          <p:cNvSpPr txBox="1"/>
          <p:nvPr/>
        </p:nvSpPr>
        <p:spPr>
          <a:xfrm>
            <a:off x="11934397" y="1895447"/>
            <a:ext cx="2354958" cy="354257"/>
          </a:xfrm>
          <a:prstGeom prst="rect">
            <a:avLst/>
          </a:prstGeom>
          <a:solidFill>
            <a:schemeClr val="accent1">
              <a:lumMod val="20000"/>
              <a:lumOff val="80000"/>
            </a:schemeClr>
          </a:solidFill>
        </p:spPr>
        <p:txBody>
          <a:bodyPr wrap="square" rtlCol="0">
            <a:spAutoFit/>
          </a:bodyPr>
          <a:lstStyle/>
          <a:p>
            <a:pPr algn="ctr"/>
            <a:r>
              <a:rPr lang="nl-NL" sz="1703" b="1"/>
              <a:t>Sleutelwoningen</a:t>
            </a:r>
            <a:endParaRPr lang="nl-NL" sz="1703"/>
          </a:p>
        </p:txBody>
      </p:sp>
      <p:sp>
        <p:nvSpPr>
          <p:cNvPr id="16" name="Tekstvak 15">
            <a:extLst>
              <a:ext uri="{FF2B5EF4-FFF2-40B4-BE49-F238E27FC236}">
                <a16:creationId xmlns:a16="http://schemas.microsoft.com/office/drawing/2014/main" id="{34A7E95E-FAE5-E049-A581-1ED65DEA6AA6}"/>
              </a:ext>
            </a:extLst>
          </p:cNvPr>
          <p:cNvSpPr txBox="1"/>
          <p:nvPr/>
        </p:nvSpPr>
        <p:spPr>
          <a:xfrm>
            <a:off x="4252075" y="2379244"/>
            <a:ext cx="2118636" cy="2286000"/>
          </a:xfrm>
          <a:prstGeom prst="rect">
            <a:avLst/>
          </a:prstGeom>
          <a:solidFill>
            <a:schemeClr val="accent1">
              <a:lumMod val="20000"/>
              <a:lumOff val="80000"/>
            </a:schemeClr>
          </a:solidFill>
        </p:spPr>
        <p:txBody>
          <a:bodyPr wrap="square" rtlCol="0">
            <a:spAutoFit/>
          </a:bodyPr>
          <a:lstStyle/>
          <a:p>
            <a:pPr marL="303981" indent="-303981">
              <a:buFont typeface="Arial" panose="020B0604020202020204" pitchFamily="34" charset="0"/>
              <a:buChar char="•"/>
            </a:pPr>
            <a:r>
              <a:rPr lang="nl-NL" sz="1489">
                <a:solidFill>
                  <a:schemeClr val="tx1">
                    <a:lumMod val="50000"/>
                  </a:schemeClr>
                </a:solidFill>
              </a:rPr>
              <a:t>Ouderen in Geldrop-Mierlo kunnen prettig oud worden in de omgeving die zij gewend zijn en waar zij zich thuis voelen. In alle wijken is geschikt aanbod.</a:t>
            </a:r>
          </a:p>
          <a:p>
            <a:pPr marL="303981" indent="-303981">
              <a:buFont typeface="Arial" panose="020B0604020202020204" pitchFamily="34" charset="0"/>
              <a:buChar char="•"/>
            </a:pPr>
            <a:endParaRPr lang="nl-NL" sz="1489"/>
          </a:p>
        </p:txBody>
      </p:sp>
      <p:sp>
        <p:nvSpPr>
          <p:cNvPr id="18" name="Tekstvak 17">
            <a:extLst>
              <a:ext uri="{FF2B5EF4-FFF2-40B4-BE49-F238E27FC236}">
                <a16:creationId xmlns:a16="http://schemas.microsoft.com/office/drawing/2014/main" id="{B94FA11E-7DF9-3539-422E-6DBC8B18B465}"/>
              </a:ext>
            </a:extLst>
          </p:cNvPr>
          <p:cNvSpPr txBox="1"/>
          <p:nvPr/>
        </p:nvSpPr>
        <p:spPr>
          <a:xfrm>
            <a:off x="11916351" y="2386886"/>
            <a:ext cx="2373004" cy="2286000"/>
          </a:xfrm>
          <a:prstGeom prst="rect">
            <a:avLst/>
          </a:prstGeom>
          <a:solidFill>
            <a:schemeClr val="accent1">
              <a:lumMod val="20000"/>
              <a:lumOff val="80000"/>
            </a:schemeClr>
          </a:solidFill>
        </p:spPr>
        <p:txBody>
          <a:bodyPr wrap="square" rtlCol="0">
            <a:spAutoFit/>
          </a:bodyPr>
          <a:lstStyle>
            <a:defPPr lvl="0">
              <a:defRPr lang="nl-NL"/>
            </a:defPPr>
            <a:lvl1pPr>
              <a:defRPr sz="1300"/>
            </a:lvl1pPr>
          </a:lstStyle>
          <a:p>
            <a:pPr marL="303981" indent="-303981">
              <a:buFont typeface="Arial" panose="020B0604020202020204" pitchFamily="34" charset="0"/>
              <a:buChar char="•"/>
            </a:pPr>
            <a:r>
              <a:rPr lang="nl-NL" sz="1489">
                <a:solidFill>
                  <a:schemeClr val="tx1">
                    <a:lumMod val="50000"/>
                  </a:schemeClr>
                </a:solidFill>
              </a:rPr>
              <a:t>Mensen met een specifieke zorg-/welzijnsvraag hebben bestaanszekerheid en uitzicht op een (tijdelijke) woonruimte</a:t>
            </a:r>
            <a:r>
              <a:rPr lang="nl-NL" sz="1489">
                <a:solidFill>
                  <a:srgbClr val="FF0000"/>
                </a:solidFill>
              </a:rPr>
              <a:t>.</a:t>
            </a:r>
          </a:p>
          <a:p>
            <a:br>
              <a:rPr lang="nl-NL" sz="1489">
                <a:solidFill>
                  <a:srgbClr val="FF0000"/>
                </a:solidFill>
              </a:rPr>
            </a:br>
            <a:endParaRPr lang="nl-NL" sz="1489">
              <a:solidFill>
                <a:srgbClr val="FF0000"/>
              </a:solidFill>
            </a:endParaRPr>
          </a:p>
          <a:p>
            <a:pPr marL="303981" indent="-303981">
              <a:buFont typeface="Arial" panose="020B0604020202020204" pitchFamily="34" charset="0"/>
              <a:buChar char="•"/>
            </a:pPr>
            <a:endParaRPr lang="nl-NL" sz="1489">
              <a:solidFill>
                <a:srgbClr val="FF0000"/>
              </a:solidFill>
            </a:endParaRPr>
          </a:p>
        </p:txBody>
      </p:sp>
      <p:sp>
        <p:nvSpPr>
          <p:cNvPr id="20" name="Tekstvak 19">
            <a:extLst>
              <a:ext uri="{FF2B5EF4-FFF2-40B4-BE49-F238E27FC236}">
                <a16:creationId xmlns:a16="http://schemas.microsoft.com/office/drawing/2014/main" id="{ECD81C06-FE78-6A07-8F52-E6CC96422870}"/>
              </a:ext>
            </a:extLst>
          </p:cNvPr>
          <p:cNvSpPr txBox="1"/>
          <p:nvPr/>
        </p:nvSpPr>
        <p:spPr>
          <a:xfrm>
            <a:off x="125996" y="1895439"/>
            <a:ext cx="527067" cy="2769687"/>
          </a:xfrm>
          <a:prstGeom prst="rect">
            <a:avLst/>
          </a:prstGeom>
          <a:solidFill>
            <a:schemeClr val="accent1">
              <a:lumMod val="20000"/>
              <a:lumOff val="80000"/>
            </a:schemeClr>
          </a:solidFill>
        </p:spPr>
        <p:txBody>
          <a:bodyPr vert="vert270" wrap="square" rtlCol="0">
            <a:spAutoFit/>
          </a:bodyPr>
          <a:lstStyle/>
          <a:p>
            <a:pPr algn="ctr"/>
            <a:r>
              <a:rPr lang="nl-NL" sz="2225" b="1"/>
              <a:t>DOELEN</a:t>
            </a:r>
          </a:p>
        </p:txBody>
      </p:sp>
      <p:sp>
        <p:nvSpPr>
          <p:cNvPr id="23" name="Tekstvak 22">
            <a:extLst>
              <a:ext uri="{FF2B5EF4-FFF2-40B4-BE49-F238E27FC236}">
                <a16:creationId xmlns:a16="http://schemas.microsoft.com/office/drawing/2014/main" id="{ACD3AF75-77BF-8944-9173-1D0B18D3E0C4}"/>
              </a:ext>
            </a:extLst>
          </p:cNvPr>
          <p:cNvSpPr txBox="1"/>
          <p:nvPr/>
        </p:nvSpPr>
        <p:spPr>
          <a:xfrm>
            <a:off x="4252075" y="4800431"/>
            <a:ext cx="2118637" cy="5821465"/>
          </a:xfrm>
          <a:prstGeom prst="rect">
            <a:avLst/>
          </a:prstGeom>
          <a:solidFill>
            <a:schemeClr val="accent4">
              <a:lumMod val="20000"/>
              <a:lumOff val="80000"/>
            </a:schemeClr>
          </a:solidFill>
        </p:spPr>
        <p:txBody>
          <a:bodyPr wrap="square" rtlCol="0">
            <a:spAutoFit/>
          </a:bodyPr>
          <a:lstStyle/>
          <a:p>
            <a:pPr marL="364777" indent="-364777">
              <a:buFont typeface="+mj-lt"/>
              <a:buAutoNum type="arabicPeriod" startAt="30"/>
            </a:pPr>
            <a:r>
              <a:rPr lang="nl-NL" sz="1489" dirty="0">
                <a:solidFill>
                  <a:schemeClr val="tx1">
                    <a:lumMod val="50000"/>
                  </a:schemeClr>
                </a:solidFill>
              </a:rPr>
              <a:t>Gemeente en corporaties organiseren samen een kennissessie over het tot stand komen van huisvestingsprojecten wonen met zorg. Daarbij kijken partijen naar voorbeelden van andere gemeenten. Huurdersbelangenverenigingen worden voor deze sessie uitgenodigd. </a:t>
            </a:r>
          </a:p>
          <a:p>
            <a:pPr marL="303981" indent="-303981">
              <a:buFont typeface="Arial" panose="020B0604020202020204" pitchFamily="34" charset="0"/>
              <a:buChar char="•"/>
            </a:pPr>
            <a:endParaRPr lang="nl-NL" sz="1489" dirty="0"/>
          </a:p>
          <a:p>
            <a:pPr marL="303981" indent="-303981">
              <a:buFont typeface="Arial" panose="020B0604020202020204" pitchFamily="34" charset="0"/>
              <a:buChar char="•"/>
            </a:pPr>
            <a:endParaRPr lang="nl-NL" sz="1489" dirty="0"/>
          </a:p>
          <a:p>
            <a:pPr marL="303981" indent="-303981">
              <a:buFont typeface="Arial" panose="020B0604020202020204" pitchFamily="34" charset="0"/>
              <a:buChar char="•"/>
            </a:pPr>
            <a:endParaRPr lang="nl-NL" sz="1489" dirty="0"/>
          </a:p>
          <a:p>
            <a:pPr marL="303981" indent="-303981">
              <a:buFont typeface="Arial" panose="020B0604020202020204" pitchFamily="34" charset="0"/>
              <a:buChar char="•"/>
            </a:pPr>
            <a:endParaRPr lang="nl-NL" sz="1489" dirty="0"/>
          </a:p>
          <a:p>
            <a:endParaRPr lang="nl-NL" sz="1489" dirty="0"/>
          </a:p>
          <a:p>
            <a:endParaRPr lang="nl-NL" sz="1489" dirty="0"/>
          </a:p>
          <a:p>
            <a:endParaRPr lang="nl-NL" sz="1489" dirty="0"/>
          </a:p>
          <a:p>
            <a:endParaRPr lang="nl-NL" sz="1489" dirty="0"/>
          </a:p>
          <a:p>
            <a:endParaRPr lang="nl-NL" sz="1489" dirty="0"/>
          </a:p>
        </p:txBody>
      </p:sp>
      <p:sp>
        <p:nvSpPr>
          <p:cNvPr id="25" name="Tekstvak 24">
            <a:extLst>
              <a:ext uri="{FF2B5EF4-FFF2-40B4-BE49-F238E27FC236}">
                <a16:creationId xmlns:a16="http://schemas.microsoft.com/office/drawing/2014/main" id="{B3D069E5-8ACE-E903-CD96-50A32EC66A01}"/>
              </a:ext>
            </a:extLst>
          </p:cNvPr>
          <p:cNvSpPr txBox="1"/>
          <p:nvPr/>
        </p:nvSpPr>
        <p:spPr>
          <a:xfrm>
            <a:off x="11951708" y="4800431"/>
            <a:ext cx="2354957" cy="5821465"/>
          </a:xfrm>
          <a:prstGeom prst="rect">
            <a:avLst/>
          </a:prstGeom>
          <a:solidFill>
            <a:schemeClr val="accent4">
              <a:lumMod val="20000"/>
              <a:lumOff val="80000"/>
            </a:schemeClr>
          </a:solidFill>
        </p:spPr>
        <p:txBody>
          <a:bodyPr wrap="square" rtlCol="0">
            <a:spAutoFit/>
          </a:bodyPr>
          <a:lstStyle>
            <a:defPPr lvl="0">
              <a:defRPr lang="nl-NL"/>
            </a:defPPr>
            <a:lvl1pPr marL="342896" indent="-342896">
              <a:buFont typeface="Arial" panose="020B0604020202020204" pitchFamily="34" charset="0"/>
              <a:buChar char="•"/>
              <a:defRPr sz="1300"/>
            </a:lvl1pPr>
          </a:lstStyle>
          <a:p>
            <a:pPr marL="364777" indent="-364777">
              <a:buFont typeface="+mj-lt"/>
              <a:buAutoNum type="arabicPeriod" startAt="37"/>
            </a:pPr>
            <a:r>
              <a:rPr lang="nl-NL" sz="1489" dirty="0">
                <a:solidFill>
                  <a:schemeClr val="tx1">
                    <a:lumMod val="50000"/>
                  </a:schemeClr>
                </a:solidFill>
              </a:rPr>
              <a:t>Gemeente brengt in overleg met zorgpartijen de behoefte van eigen inwoners aan sleutelwoningen in beeld.  </a:t>
            </a:r>
          </a:p>
          <a:p>
            <a:pPr marL="364777" indent="-364777">
              <a:buFont typeface="+mj-lt"/>
              <a:buAutoNum type="arabicPeriod" startAt="37"/>
            </a:pPr>
            <a:r>
              <a:rPr lang="nl-NL" sz="1489" dirty="0">
                <a:solidFill>
                  <a:schemeClr val="tx1">
                    <a:lumMod val="50000"/>
                  </a:schemeClr>
                </a:solidFill>
              </a:rPr>
              <a:t>Gemeente en corporaties brengen de  gevolgen van het beschikbaar stellen van sleutelwoningen voor regulier woningzoekenden uit Geldrop-Mierlo in kaart</a:t>
            </a:r>
          </a:p>
          <a:p>
            <a:pPr marL="364777" indent="-364777">
              <a:buFont typeface="+mj-lt"/>
              <a:buAutoNum type="arabicPeriod" startAt="37"/>
            </a:pPr>
            <a:r>
              <a:rPr lang="nl-NL" sz="1489" dirty="0">
                <a:solidFill>
                  <a:schemeClr val="tx1">
                    <a:lumMod val="50000"/>
                  </a:schemeClr>
                </a:solidFill>
              </a:rPr>
              <a:t>De behoefte en de verwachte gevolgen zullen alvorens er een besluit wordt genomen worden besproken in een overleg tussen gemeente, corporatie en huurderbelangen-verenigingen.</a:t>
            </a:r>
          </a:p>
          <a:p>
            <a:pPr marL="364777" indent="-364777">
              <a:buFont typeface="+mj-lt"/>
              <a:buAutoNum type="arabicPeriod" startAt="37"/>
            </a:pPr>
            <a:endParaRPr lang="nl-NL" sz="1489" dirty="0">
              <a:solidFill>
                <a:schemeClr val="tx1">
                  <a:lumMod val="50000"/>
                </a:schemeClr>
              </a:solidFill>
            </a:endParaRPr>
          </a:p>
        </p:txBody>
      </p:sp>
      <p:sp>
        <p:nvSpPr>
          <p:cNvPr id="27" name="Tekstvak 26">
            <a:extLst>
              <a:ext uri="{FF2B5EF4-FFF2-40B4-BE49-F238E27FC236}">
                <a16:creationId xmlns:a16="http://schemas.microsoft.com/office/drawing/2014/main" id="{E9C64A36-3C36-2C66-D6D9-401E07E5E280}"/>
              </a:ext>
            </a:extLst>
          </p:cNvPr>
          <p:cNvSpPr txBox="1"/>
          <p:nvPr/>
        </p:nvSpPr>
        <p:spPr>
          <a:xfrm>
            <a:off x="143307" y="4784080"/>
            <a:ext cx="527067" cy="5821464"/>
          </a:xfrm>
          <a:prstGeom prst="rect">
            <a:avLst/>
          </a:prstGeom>
          <a:solidFill>
            <a:schemeClr val="accent4">
              <a:lumMod val="20000"/>
              <a:lumOff val="80000"/>
            </a:schemeClr>
          </a:solidFill>
        </p:spPr>
        <p:txBody>
          <a:bodyPr vert="vert270" wrap="square" rtlCol="0">
            <a:spAutoFit/>
          </a:bodyPr>
          <a:lstStyle/>
          <a:p>
            <a:pPr algn="ctr"/>
            <a:r>
              <a:rPr lang="nl-NL" sz="2225" b="1"/>
              <a:t>ACTIES</a:t>
            </a:r>
          </a:p>
        </p:txBody>
      </p:sp>
      <p:sp>
        <p:nvSpPr>
          <p:cNvPr id="31" name="Tekstvak 30">
            <a:extLst>
              <a:ext uri="{FF2B5EF4-FFF2-40B4-BE49-F238E27FC236}">
                <a16:creationId xmlns:a16="http://schemas.microsoft.com/office/drawing/2014/main" id="{E2097C8F-0981-47B5-DE00-8197D15AB1A7}"/>
              </a:ext>
            </a:extLst>
          </p:cNvPr>
          <p:cNvSpPr txBox="1"/>
          <p:nvPr/>
        </p:nvSpPr>
        <p:spPr>
          <a:xfrm>
            <a:off x="752690" y="2379245"/>
            <a:ext cx="3399759" cy="2285882"/>
          </a:xfrm>
          <a:prstGeom prst="rect">
            <a:avLst/>
          </a:prstGeom>
          <a:solidFill>
            <a:schemeClr val="accent1">
              <a:lumMod val="20000"/>
              <a:lumOff val="80000"/>
            </a:schemeClr>
          </a:solidFill>
        </p:spPr>
        <p:txBody>
          <a:bodyPr wrap="square" rtlCol="0">
            <a:spAutoFit/>
          </a:bodyPr>
          <a:lstStyle/>
          <a:p>
            <a:pPr marL="285750" indent="-285750">
              <a:buFont typeface="Arial" panose="020B0604020202020204" pitchFamily="34" charset="0"/>
              <a:buChar char="•"/>
            </a:pPr>
            <a:r>
              <a:rPr lang="nl-NL" sz="1489" dirty="0">
                <a:solidFill>
                  <a:schemeClr val="tx1">
                    <a:lumMod val="50000"/>
                  </a:schemeClr>
                </a:solidFill>
              </a:rPr>
              <a:t>We sturen in de nieuwbouw op het toevoegen van voldoende woningen die geschikt zijn voor de huisvesting van ouderen en </a:t>
            </a:r>
            <a:r>
              <a:rPr lang="nl-NL" sz="1489" dirty="0" err="1">
                <a:solidFill>
                  <a:schemeClr val="tx1">
                    <a:lumMod val="50000"/>
                  </a:schemeClr>
                </a:solidFill>
              </a:rPr>
              <a:t>aandachtsgroepen</a:t>
            </a:r>
            <a:r>
              <a:rPr lang="nl-NL" sz="1489" dirty="0">
                <a:solidFill>
                  <a:schemeClr val="tx1">
                    <a:lumMod val="50000"/>
                  </a:schemeClr>
                </a:solidFill>
              </a:rPr>
              <a:t>.</a:t>
            </a:r>
          </a:p>
          <a:p>
            <a:pPr marL="285750" indent="-285750">
              <a:buFont typeface="Arial" panose="020B0604020202020204" pitchFamily="34" charset="0"/>
              <a:buChar char="•"/>
            </a:pPr>
            <a:r>
              <a:rPr lang="nl-NL" sz="1383" dirty="0">
                <a:solidFill>
                  <a:schemeClr val="tx1">
                    <a:lumMod val="50000"/>
                  </a:schemeClr>
                </a:solidFill>
              </a:rPr>
              <a:t>Corporaties nemen minimaal 30% van de toe te voegen voorraad </a:t>
            </a:r>
            <a:r>
              <a:rPr lang="nl-NL" sz="1383" dirty="0" err="1">
                <a:solidFill>
                  <a:schemeClr val="tx1">
                    <a:lumMod val="50000"/>
                  </a:schemeClr>
                </a:solidFill>
              </a:rPr>
              <a:t>nultreden</a:t>
            </a:r>
            <a:r>
              <a:rPr lang="nl-NL" sz="1383" dirty="0">
                <a:solidFill>
                  <a:schemeClr val="tx1">
                    <a:lumMod val="50000"/>
                  </a:schemeClr>
                </a:solidFill>
              </a:rPr>
              <a:t>- en geclusterde woningen voor hun rekening en minimaal 50% van de toe te voegen voorraad zorggeschikte woningen voor hun rekening. </a:t>
            </a:r>
          </a:p>
        </p:txBody>
      </p:sp>
      <p:sp>
        <p:nvSpPr>
          <p:cNvPr id="32" name="Tekstvak 31">
            <a:extLst>
              <a:ext uri="{FF2B5EF4-FFF2-40B4-BE49-F238E27FC236}">
                <a16:creationId xmlns:a16="http://schemas.microsoft.com/office/drawing/2014/main" id="{5FC5EA50-474C-1B3C-9E64-795E0436CE00}"/>
              </a:ext>
            </a:extLst>
          </p:cNvPr>
          <p:cNvSpPr txBox="1"/>
          <p:nvPr/>
        </p:nvSpPr>
        <p:spPr>
          <a:xfrm>
            <a:off x="751236" y="4794540"/>
            <a:ext cx="3415894" cy="5827356"/>
          </a:xfrm>
          <a:prstGeom prst="rect">
            <a:avLst/>
          </a:prstGeom>
          <a:solidFill>
            <a:schemeClr val="accent4">
              <a:lumMod val="20000"/>
              <a:lumOff val="80000"/>
            </a:schemeClr>
          </a:solidFill>
        </p:spPr>
        <p:txBody>
          <a:bodyPr wrap="square" lIns="97274" tIns="48637" rIns="97274" bIns="48637" rtlCol="0" anchor="t">
            <a:spAutoFit/>
          </a:bodyPr>
          <a:lstStyle/>
          <a:p>
            <a:pPr marL="342900" indent="-342900">
              <a:buFont typeface="+mj-lt"/>
              <a:buAutoNum type="arabicPeriod" startAt="27"/>
            </a:pPr>
            <a:r>
              <a:rPr lang="nl-NL" sz="1489" dirty="0">
                <a:solidFill>
                  <a:schemeClr val="tx1">
                    <a:lumMod val="50000"/>
                  </a:schemeClr>
                </a:solidFill>
              </a:rPr>
              <a:t>De opgave Wonen en zorg voor corporaties in Geldrop-Mierlo bedraagt (over de periode 2022-2030 minimaal)*:</a:t>
            </a:r>
          </a:p>
          <a:p>
            <a:pPr marL="303978" indent="-303978">
              <a:buFont typeface="Arial" panose="020B0604020202020204" pitchFamily="34" charset="0"/>
              <a:buChar char="•"/>
            </a:pPr>
            <a:r>
              <a:rPr lang="nl-NL" sz="1489" dirty="0">
                <a:solidFill>
                  <a:schemeClr val="tx1">
                    <a:lumMod val="50000"/>
                  </a:schemeClr>
                </a:solidFill>
              </a:rPr>
              <a:t>218 nultredenwoningen</a:t>
            </a:r>
          </a:p>
          <a:p>
            <a:pPr marL="303978" indent="-303978">
              <a:buFont typeface="Arial" panose="020B0604020202020204" pitchFamily="34" charset="0"/>
              <a:buChar char="•"/>
            </a:pPr>
            <a:r>
              <a:rPr lang="nl-NL" sz="1489" dirty="0">
                <a:solidFill>
                  <a:schemeClr val="tx1">
                    <a:lumMod val="50000"/>
                  </a:schemeClr>
                </a:solidFill>
              </a:rPr>
              <a:t>95 geclusterde woningen</a:t>
            </a:r>
          </a:p>
          <a:p>
            <a:pPr marL="303978" indent="-303978">
              <a:buFont typeface="Arial" panose="020B0604020202020204" pitchFamily="34" charset="0"/>
              <a:buChar char="•"/>
            </a:pPr>
            <a:r>
              <a:rPr lang="nl-NL" sz="1489" dirty="0">
                <a:solidFill>
                  <a:schemeClr val="tx1">
                    <a:lumMod val="50000"/>
                  </a:schemeClr>
                </a:solidFill>
              </a:rPr>
              <a:t>5 zorggeschikte woningen</a:t>
            </a:r>
          </a:p>
          <a:p>
            <a:r>
              <a:rPr lang="nl-NL" sz="1489" dirty="0">
                <a:solidFill>
                  <a:schemeClr val="tx1">
                    <a:lumMod val="50000"/>
                  </a:schemeClr>
                </a:solidFill>
              </a:rPr>
              <a:t>Corporaties en gemeente geven op de lijst (actie 1) aan met welke gerealiseerde projecten al is bijgedragen aan het invullen van deze opgave en houden bij wat de resterende opgave is. </a:t>
            </a:r>
          </a:p>
          <a:p>
            <a:pPr marL="364777" indent="-364777">
              <a:buFont typeface="+mj-lt"/>
              <a:buAutoNum type="arabicPeriod" startAt="28"/>
            </a:pPr>
            <a:r>
              <a:rPr lang="nl-NL" sz="1489" dirty="0">
                <a:solidFill>
                  <a:schemeClr val="tx1">
                    <a:lumMod val="50000"/>
                  </a:schemeClr>
                </a:solidFill>
              </a:rPr>
              <a:t>Corporaties dragen zorg voor een mix van zorgvragers en zorgdragers in </a:t>
            </a:r>
            <a:r>
              <a:rPr lang="nl-NL" sz="1489" dirty="0" err="1">
                <a:solidFill>
                  <a:schemeClr val="tx1">
                    <a:lumMod val="50000"/>
                  </a:schemeClr>
                </a:solidFill>
              </a:rPr>
              <a:t>nultreden</a:t>
            </a:r>
            <a:r>
              <a:rPr lang="nl-NL" sz="1489" dirty="0">
                <a:solidFill>
                  <a:schemeClr val="tx1">
                    <a:lumMod val="50000"/>
                  </a:schemeClr>
                </a:solidFill>
              </a:rPr>
              <a:t>- en geclusterde wooncomplexen en geven ruimte aan bewoners die een concrete bijdrage willen leveren aan de leefbaarheid en onderlinge solidariteit in en rondom een complex.</a:t>
            </a:r>
          </a:p>
          <a:p>
            <a:pPr marL="364777" indent="-364777">
              <a:buFont typeface="+mj-lt"/>
              <a:buAutoNum type="arabicPeriod" startAt="28"/>
            </a:pPr>
            <a:r>
              <a:rPr lang="nl-NL" sz="1489" dirty="0">
                <a:solidFill>
                  <a:schemeClr val="tx1">
                    <a:lumMod val="50000"/>
                  </a:schemeClr>
                </a:solidFill>
              </a:rPr>
              <a:t>De gemeente gaat na hoe er invulling wordt gegeven aan het behoefte onderzoek naar woonwagenstandplaatsen. </a:t>
            </a:r>
            <a:endParaRPr lang="nl-NL" sz="1489" dirty="0">
              <a:ea typeface="Calibri"/>
              <a:cs typeface="Calibri"/>
            </a:endParaRPr>
          </a:p>
        </p:txBody>
      </p:sp>
      <p:sp>
        <p:nvSpPr>
          <p:cNvPr id="34" name="Tekstvak 33">
            <a:extLst>
              <a:ext uri="{FF2B5EF4-FFF2-40B4-BE49-F238E27FC236}">
                <a16:creationId xmlns:a16="http://schemas.microsoft.com/office/drawing/2014/main" id="{B97A51E4-78DA-6BC5-775A-6D2FBAF2F488}"/>
              </a:ext>
            </a:extLst>
          </p:cNvPr>
          <p:cNvSpPr txBox="1"/>
          <p:nvPr/>
        </p:nvSpPr>
        <p:spPr>
          <a:xfrm>
            <a:off x="6467431" y="2379244"/>
            <a:ext cx="2688429" cy="2286000"/>
          </a:xfrm>
          <a:prstGeom prst="rect">
            <a:avLst/>
          </a:prstGeom>
          <a:solidFill>
            <a:schemeClr val="accent1">
              <a:lumMod val="20000"/>
              <a:lumOff val="80000"/>
            </a:schemeClr>
          </a:solidFill>
        </p:spPr>
        <p:txBody>
          <a:bodyPr wrap="square" rtlCol="0">
            <a:spAutoFit/>
          </a:bodyPr>
          <a:lstStyle/>
          <a:p>
            <a:pPr marL="303981" indent="-303981">
              <a:buFont typeface="Arial" panose="020B0604020202020204" pitchFamily="34" charset="0"/>
              <a:buChar char="•"/>
            </a:pPr>
            <a:r>
              <a:rPr lang="nl-NL" sz="1489">
                <a:solidFill>
                  <a:schemeClr val="tx1">
                    <a:lumMod val="50000"/>
                  </a:schemeClr>
                </a:solidFill>
              </a:rPr>
              <a:t>In verschillende wijken in de gemeente hebben we clusters van voorzieningen en faciliteiten. In deze wijken is een variëteit aan aanbod voor zorgdoelgroepen met voldoende voorzieningen voor zorg en ontmoeting.</a:t>
            </a:r>
            <a:endParaRPr lang="nl-NL" sz="1383">
              <a:solidFill>
                <a:schemeClr val="tx1">
                  <a:lumMod val="50000"/>
                </a:schemeClr>
              </a:solidFill>
            </a:endParaRPr>
          </a:p>
        </p:txBody>
      </p:sp>
      <p:sp>
        <p:nvSpPr>
          <p:cNvPr id="35" name="Tekstvak 34">
            <a:extLst>
              <a:ext uri="{FF2B5EF4-FFF2-40B4-BE49-F238E27FC236}">
                <a16:creationId xmlns:a16="http://schemas.microsoft.com/office/drawing/2014/main" id="{C321AA4C-9971-83D0-BEA4-E39734C1FF84}"/>
              </a:ext>
            </a:extLst>
          </p:cNvPr>
          <p:cNvSpPr txBox="1"/>
          <p:nvPr/>
        </p:nvSpPr>
        <p:spPr>
          <a:xfrm>
            <a:off x="6485477" y="4800431"/>
            <a:ext cx="2688429" cy="5821465"/>
          </a:xfrm>
          <a:prstGeom prst="rect">
            <a:avLst/>
          </a:prstGeom>
          <a:solidFill>
            <a:schemeClr val="accent4">
              <a:lumMod val="20000"/>
              <a:lumOff val="80000"/>
            </a:schemeClr>
          </a:solidFill>
        </p:spPr>
        <p:txBody>
          <a:bodyPr wrap="square" rtlCol="0">
            <a:spAutoFit/>
          </a:bodyPr>
          <a:lstStyle/>
          <a:p>
            <a:pPr marL="364777" indent="-364777">
              <a:buFont typeface="+mj-lt"/>
              <a:buAutoNum type="arabicPeriod" startAt="31"/>
            </a:pPr>
            <a:r>
              <a:rPr lang="nl-NL" sz="1489" dirty="0">
                <a:solidFill>
                  <a:schemeClr val="tx1">
                    <a:lumMod val="50000"/>
                  </a:schemeClr>
                </a:solidFill>
              </a:rPr>
              <a:t>De gemeente brengt in kaart welke bestaande voorzieningen er in wijken aanwezig zijn. </a:t>
            </a:r>
          </a:p>
          <a:p>
            <a:pPr marL="364777" indent="-364777">
              <a:buFont typeface="+mj-lt"/>
              <a:buAutoNum type="arabicPeriod" startAt="31"/>
            </a:pPr>
            <a:r>
              <a:rPr lang="nl-NL" sz="1489" dirty="0">
                <a:solidFill>
                  <a:schemeClr val="tx1">
                    <a:lumMod val="50000"/>
                  </a:schemeClr>
                </a:solidFill>
              </a:rPr>
              <a:t>In gesprek met gemeente, corporaties en zorgpartijen wordt bepaald welke concrete kansen er per wijk zijn voor het toevoegen van faciliteiten.</a:t>
            </a:r>
          </a:p>
          <a:p>
            <a:pPr marL="364777" indent="-364777">
              <a:buFont typeface="+mj-lt"/>
              <a:buAutoNum type="arabicPeriod" startAt="31"/>
            </a:pPr>
            <a:r>
              <a:rPr lang="nl-NL" sz="1489" dirty="0">
                <a:solidFill>
                  <a:schemeClr val="tx1">
                    <a:lumMod val="50000"/>
                  </a:schemeClr>
                </a:solidFill>
              </a:rPr>
              <a:t>Partijen bevorderen het breder openstellen van bestaande ontmoetingsruimtes voor zowel zorgdoelgroepen als omwonenden, de gemeente inventariseert daarbij specifiek de mogelijkheden om ontmoetingsruimtes van andere partijen open te stellen voor bewoners uit de omgeving.</a:t>
            </a:r>
          </a:p>
          <a:p>
            <a:pPr marL="364777" indent="-364777">
              <a:buFont typeface="+mj-lt"/>
              <a:buAutoNum type="arabicPeriod" startAt="31"/>
            </a:pPr>
            <a:endParaRPr lang="nl-NL" sz="1489" dirty="0"/>
          </a:p>
          <a:p>
            <a:pPr marL="364777" indent="-364777">
              <a:buFont typeface="+mj-lt"/>
              <a:buAutoNum type="arabicPeriod" startAt="31"/>
            </a:pPr>
            <a:endParaRPr lang="nl-NL" sz="1489" dirty="0"/>
          </a:p>
        </p:txBody>
      </p:sp>
      <p:sp>
        <p:nvSpPr>
          <p:cNvPr id="2" name="Tekstvak 1">
            <a:extLst>
              <a:ext uri="{FF2B5EF4-FFF2-40B4-BE49-F238E27FC236}">
                <a16:creationId xmlns:a16="http://schemas.microsoft.com/office/drawing/2014/main" id="{AC47E03E-79DB-403B-C535-B3BAD39F2055}"/>
              </a:ext>
            </a:extLst>
          </p:cNvPr>
          <p:cNvSpPr txBox="1"/>
          <p:nvPr/>
        </p:nvSpPr>
        <p:spPr>
          <a:xfrm>
            <a:off x="9270625" y="1895446"/>
            <a:ext cx="2549007" cy="354392"/>
          </a:xfrm>
          <a:prstGeom prst="rect">
            <a:avLst/>
          </a:prstGeom>
          <a:solidFill>
            <a:schemeClr val="accent1">
              <a:lumMod val="20000"/>
              <a:lumOff val="80000"/>
            </a:schemeClr>
          </a:solidFill>
        </p:spPr>
        <p:txBody>
          <a:bodyPr wrap="square" rtlCol="0">
            <a:spAutoFit/>
          </a:bodyPr>
          <a:lstStyle/>
          <a:p>
            <a:pPr algn="ctr"/>
            <a:r>
              <a:rPr lang="nl-NL" sz="1703" b="1"/>
              <a:t>Preventie en veiligheid</a:t>
            </a:r>
          </a:p>
        </p:txBody>
      </p:sp>
      <p:sp>
        <p:nvSpPr>
          <p:cNvPr id="4" name="Tekstvak 3">
            <a:extLst>
              <a:ext uri="{FF2B5EF4-FFF2-40B4-BE49-F238E27FC236}">
                <a16:creationId xmlns:a16="http://schemas.microsoft.com/office/drawing/2014/main" id="{7BD984DC-29E8-3C05-A324-276AC54A3D56}"/>
              </a:ext>
            </a:extLst>
          </p:cNvPr>
          <p:cNvSpPr txBox="1"/>
          <p:nvPr/>
        </p:nvSpPr>
        <p:spPr>
          <a:xfrm>
            <a:off x="9252579" y="2386887"/>
            <a:ext cx="2567053" cy="2286000"/>
          </a:xfrm>
          <a:prstGeom prst="rect">
            <a:avLst/>
          </a:prstGeom>
          <a:solidFill>
            <a:schemeClr val="accent1">
              <a:lumMod val="20000"/>
              <a:lumOff val="80000"/>
            </a:schemeClr>
          </a:solidFill>
        </p:spPr>
        <p:txBody>
          <a:bodyPr wrap="square" rtlCol="0">
            <a:spAutoFit/>
          </a:bodyPr>
          <a:lstStyle/>
          <a:p>
            <a:pPr marL="303981" indent="-303981">
              <a:buFont typeface="Arial" panose="020B0604020202020204" pitchFamily="34" charset="0"/>
              <a:buChar char="•"/>
            </a:pPr>
            <a:r>
              <a:rPr lang="nl-NL" sz="1489">
                <a:solidFill>
                  <a:schemeClr val="tx1">
                    <a:lumMod val="50000"/>
                  </a:schemeClr>
                </a:solidFill>
              </a:rPr>
              <a:t>Partijen zetten zich actief in om het veiligheidsgevoel in wijken te vergroten en ongewenste situaties tegen te gaan.</a:t>
            </a:r>
            <a:endParaRPr lang="nl-NL" sz="1380">
              <a:solidFill>
                <a:schemeClr val="tx1">
                  <a:lumMod val="50000"/>
                </a:schemeClr>
              </a:solidFill>
              <a:highlight>
                <a:srgbClr val="FFFF00"/>
              </a:highlight>
            </a:endParaRPr>
          </a:p>
          <a:p>
            <a:pPr marL="303981" indent="-303981">
              <a:buFont typeface="Arial" panose="020B0604020202020204" pitchFamily="34" charset="0"/>
              <a:buChar char="•"/>
            </a:pPr>
            <a:endParaRPr lang="nl-NL" sz="1380">
              <a:highlight>
                <a:srgbClr val="FFFF00"/>
              </a:highlight>
            </a:endParaRPr>
          </a:p>
          <a:p>
            <a:br>
              <a:rPr lang="nl-NL" sz="1380">
                <a:highlight>
                  <a:srgbClr val="FFFF00"/>
                </a:highlight>
              </a:rPr>
            </a:br>
            <a:endParaRPr lang="nl-NL" sz="1380">
              <a:highlight>
                <a:srgbClr val="FFFF00"/>
              </a:highlight>
            </a:endParaRPr>
          </a:p>
        </p:txBody>
      </p:sp>
      <p:sp>
        <p:nvSpPr>
          <p:cNvPr id="5" name="Tekstvak 4">
            <a:extLst>
              <a:ext uri="{FF2B5EF4-FFF2-40B4-BE49-F238E27FC236}">
                <a16:creationId xmlns:a16="http://schemas.microsoft.com/office/drawing/2014/main" id="{88C1B691-DD44-51BD-8ED7-67500F567D55}"/>
              </a:ext>
            </a:extLst>
          </p:cNvPr>
          <p:cNvSpPr txBox="1"/>
          <p:nvPr/>
        </p:nvSpPr>
        <p:spPr>
          <a:xfrm>
            <a:off x="9287936" y="4784079"/>
            <a:ext cx="2549007" cy="5821465"/>
          </a:xfrm>
          <a:prstGeom prst="rect">
            <a:avLst/>
          </a:prstGeom>
          <a:solidFill>
            <a:schemeClr val="accent4">
              <a:lumMod val="20000"/>
              <a:lumOff val="80000"/>
            </a:schemeClr>
          </a:solidFill>
        </p:spPr>
        <p:txBody>
          <a:bodyPr wrap="square" rtlCol="0">
            <a:spAutoFit/>
          </a:bodyPr>
          <a:lstStyle/>
          <a:p>
            <a:pPr marL="364777" indent="-364777">
              <a:buFont typeface="+mj-lt"/>
              <a:buAutoNum type="arabicPeriod" startAt="35"/>
            </a:pPr>
            <a:r>
              <a:rPr lang="nl-NL" sz="1489" dirty="0">
                <a:solidFill>
                  <a:schemeClr val="tx1">
                    <a:lumMod val="50000"/>
                  </a:schemeClr>
                </a:solidFill>
              </a:rPr>
              <a:t>De gemeente en corporatie ontwikkelen de Aanpak </a:t>
            </a:r>
            <a:r>
              <a:rPr lang="nl-NL" sz="1489" dirty="0" err="1">
                <a:solidFill>
                  <a:schemeClr val="tx1">
                    <a:lumMod val="50000"/>
                  </a:schemeClr>
                </a:solidFill>
              </a:rPr>
              <a:t>vroegsignalering</a:t>
            </a:r>
            <a:r>
              <a:rPr lang="nl-NL" sz="1489" dirty="0">
                <a:solidFill>
                  <a:schemeClr val="tx1">
                    <a:lumMod val="50000"/>
                  </a:schemeClr>
                </a:solidFill>
              </a:rPr>
              <a:t> verder door: we melden niet alleen, maar we pakken ook samen aan. We laten ons hierbij inspireren door </a:t>
            </a:r>
            <a:r>
              <a:rPr lang="nl-NL" sz="1489" i="1" dirty="0">
                <a:solidFill>
                  <a:schemeClr val="tx1">
                    <a:lumMod val="50000"/>
                  </a:schemeClr>
                </a:solidFill>
              </a:rPr>
              <a:t>best </a:t>
            </a:r>
            <a:r>
              <a:rPr lang="nl-NL" sz="1489" i="1" dirty="0" err="1">
                <a:solidFill>
                  <a:schemeClr val="tx1">
                    <a:lumMod val="50000"/>
                  </a:schemeClr>
                </a:solidFill>
              </a:rPr>
              <a:t>practices</a:t>
            </a:r>
            <a:r>
              <a:rPr lang="nl-NL" sz="1489" i="1" dirty="0">
                <a:solidFill>
                  <a:schemeClr val="tx1">
                    <a:lumMod val="50000"/>
                  </a:schemeClr>
                </a:solidFill>
              </a:rPr>
              <a:t> </a:t>
            </a:r>
            <a:r>
              <a:rPr lang="nl-NL" sz="1489" dirty="0">
                <a:solidFill>
                  <a:schemeClr val="tx1">
                    <a:lumMod val="50000"/>
                  </a:schemeClr>
                </a:solidFill>
              </a:rPr>
              <a:t>uit andere gemeenten en stellen vervolgens samen een vernieuwde aanpak op.</a:t>
            </a:r>
          </a:p>
          <a:p>
            <a:pPr marL="364777" indent="-364777">
              <a:buFont typeface="+mj-lt"/>
              <a:buAutoNum type="arabicPeriod" startAt="35"/>
            </a:pPr>
            <a:r>
              <a:rPr lang="nl-NL" sz="1489" dirty="0">
                <a:solidFill>
                  <a:schemeClr val="tx1">
                    <a:lumMod val="50000"/>
                  </a:schemeClr>
                </a:solidFill>
              </a:rPr>
              <a:t>Partijen zorgen voor een betere informatievoorziening aan inwoners over bestaande meldpunten voor overlast, onveiligheid, criminaliteit.</a:t>
            </a:r>
          </a:p>
          <a:p>
            <a:pPr marL="364777" indent="-364777">
              <a:buFont typeface="+mj-lt"/>
              <a:buAutoNum type="arabicPeriod" startAt="35"/>
            </a:pPr>
            <a:endParaRPr lang="nl-NL" sz="1489" dirty="0"/>
          </a:p>
          <a:p>
            <a:pPr marL="364777" indent="-364777">
              <a:buFont typeface="+mj-lt"/>
              <a:buAutoNum type="arabicPeriod" startAt="35"/>
            </a:pPr>
            <a:endParaRPr lang="nl-NL" sz="1489" dirty="0"/>
          </a:p>
          <a:p>
            <a:endParaRPr lang="nl-NL" sz="1489" dirty="0"/>
          </a:p>
          <a:p>
            <a:endParaRPr lang="nl-NL" sz="1489" dirty="0"/>
          </a:p>
          <a:p>
            <a:endParaRPr lang="nl-NL" sz="1489" dirty="0"/>
          </a:p>
        </p:txBody>
      </p:sp>
      <p:sp>
        <p:nvSpPr>
          <p:cNvPr id="6" name="Tekstvak 5">
            <a:extLst>
              <a:ext uri="{FF2B5EF4-FFF2-40B4-BE49-F238E27FC236}">
                <a16:creationId xmlns:a16="http://schemas.microsoft.com/office/drawing/2014/main" id="{4BA78228-EDB5-EF61-D6EB-9E74E8F87050}"/>
              </a:ext>
            </a:extLst>
          </p:cNvPr>
          <p:cNvSpPr txBox="1"/>
          <p:nvPr/>
        </p:nvSpPr>
        <p:spPr>
          <a:xfrm>
            <a:off x="635750" y="10574457"/>
            <a:ext cx="7108860" cy="300082"/>
          </a:xfrm>
          <a:prstGeom prst="rect">
            <a:avLst/>
          </a:prstGeom>
          <a:noFill/>
        </p:spPr>
        <p:txBody>
          <a:bodyPr wrap="square" rtlCol="0">
            <a:spAutoFit/>
          </a:bodyPr>
          <a:lstStyle/>
          <a:p>
            <a:r>
              <a:rPr lang="nl-NL" sz="1350" i="1" dirty="0">
                <a:solidFill>
                  <a:schemeClr val="tx1">
                    <a:lumMod val="50000"/>
                  </a:schemeClr>
                </a:solidFill>
              </a:rPr>
              <a:t>*In bijlage 2 zijn de definities voor de woonvormen opgenomen.</a:t>
            </a:r>
          </a:p>
        </p:txBody>
      </p:sp>
    </p:spTree>
    <p:extLst>
      <p:ext uri="{BB962C8B-B14F-4D97-AF65-F5344CB8AC3E}">
        <p14:creationId xmlns:p14="http://schemas.microsoft.com/office/powerpoint/2010/main" val="1102308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D4580-EEE2-E772-A409-5E896F5C542D}"/>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516DEDB4-3F03-9D9E-4212-0E9669B55005}"/>
              </a:ext>
            </a:extLst>
          </p:cNvPr>
          <p:cNvSpPr txBox="1"/>
          <p:nvPr/>
        </p:nvSpPr>
        <p:spPr>
          <a:xfrm>
            <a:off x="0" y="0"/>
            <a:ext cx="14400213" cy="434734"/>
          </a:xfrm>
          <a:prstGeom prst="rect">
            <a:avLst/>
          </a:prstGeom>
          <a:solidFill>
            <a:schemeClr val="accent1">
              <a:lumMod val="20000"/>
              <a:lumOff val="80000"/>
            </a:schemeClr>
          </a:solidFill>
        </p:spPr>
        <p:txBody>
          <a:bodyPr wrap="square" rtlCol="0">
            <a:spAutoFit/>
          </a:bodyPr>
          <a:lstStyle/>
          <a:p>
            <a:pPr algn="ctr"/>
            <a:r>
              <a:rPr lang="nl-NL" sz="2225" b="1"/>
              <a:t>DUURZAAMHEID</a:t>
            </a:r>
          </a:p>
        </p:txBody>
      </p:sp>
      <p:sp>
        <p:nvSpPr>
          <p:cNvPr id="8" name="Tekstvak 7">
            <a:extLst>
              <a:ext uri="{FF2B5EF4-FFF2-40B4-BE49-F238E27FC236}">
                <a16:creationId xmlns:a16="http://schemas.microsoft.com/office/drawing/2014/main" id="{02A57F51-E1D2-0B7E-F1CC-D837D9A8285E}"/>
              </a:ext>
            </a:extLst>
          </p:cNvPr>
          <p:cNvSpPr txBox="1"/>
          <p:nvPr/>
        </p:nvSpPr>
        <p:spPr>
          <a:xfrm>
            <a:off x="690591" y="785485"/>
            <a:ext cx="13601698" cy="976421"/>
          </a:xfrm>
          <a:prstGeom prst="rect">
            <a:avLst/>
          </a:prstGeom>
          <a:solidFill>
            <a:schemeClr val="accent5">
              <a:lumMod val="20000"/>
              <a:lumOff val="80000"/>
            </a:schemeClr>
          </a:solidFill>
        </p:spPr>
        <p:txBody>
          <a:bodyPr wrap="square" rtlCol="0">
            <a:spAutoFit/>
          </a:bodyPr>
          <a:lstStyle/>
          <a:p>
            <a:r>
              <a:rPr lang="nl-NL" sz="1915" b="1" i="1"/>
              <a:t>Geldrop-Mierlo is in 2040 energieneutraal. De gebouwde omgeving is klimaatbestendig en </a:t>
            </a:r>
            <a:r>
              <a:rPr lang="nl-NL" sz="1915" b="1" i="1" err="1"/>
              <a:t>waterrobuust</a:t>
            </a:r>
            <a:r>
              <a:rPr lang="nl-NL" sz="1915" b="1" i="1"/>
              <a:t>, waarmee Geldrop-Mierlo een </a:t>
            </a:r>
            <a:r>
              <a:rPr lang="nl-NL" sz="1915" b="1" i="1" err="1"/>
              <a:t>klimaatadaptieve</a:t>
            </a:r>
            <a:r>
              <a:rPr lang="nl-NL" sz="1915" b="1" i="1"/>
              <a:t> gemeente is. Er zijn robuuste doorlopende groenstructuren en er is een hogere biodiversiteit. Circulair materiaalgebruik is de norm.</a:t>
            </a:r>
          </a:p>
        </p:txBody>
      </p:sp>
      <p:sp>
        <p:nvSpPr>
          <p:cNvPr id="9" name="Tekstvak 8">
            <a:extLst>
              <a:ext uri="{FF2B5EF4-FFF2-40B4-BE49-F238E27FC236}">
                <a16:creationId xmlns:a16="http://schemas.microsoft.com/office/drawing/2014/main" id="{C5F424DA-4982-5A4D-5554-067523B040DA}"/>
              </a:ext>
            </a:extLst>
          </p:cNvPr>
          <p:cNvSpPr txBox="1"/>
          <p:nvPr/>
        </p:nvSpPr>
        <p:spPr>
          <a:xfrm>
            <a:off x="104563" y="785485"/>
            <a:ext cx="492443" cy="1041579"/>
          </a:xfrm>
          <a:prstGeom prst="rect">
            <a:avLst/>
          </a:prstGeom>
          <a:solidFill>
            <a:schemeClr val="accent5">
              <a:lumMod val="20000"/>
              <a:lumOff val="80000"/>
            </a:schemeClr>
          </a:solidFill>
        </p:spPr>
        <p:txBody>
          <a:bodyPr vert="vert270" wrap="square" rtlCol="0" anchor="ctr">
            <a:spAutoFit/>
          </a:bodyPr>
          <a:lstStyle/>
          <a:p>
            <a:pPr algn="ctr"/>
            <a:r>
              <a:rPr lang="nl-NL" sz="2000" b="1"/>
              <a:t>AMBITIE</a:t>
            </a:r>
          </a:p>
        </p:txBody>
      </p:sp>
      <p:sp>
        <p:nvSpPr>
          <p:cNvPr id="10" name="Tekstvak 9">
            <a:extLst>
              <a:ext uri="{FF2B5EF4-FFF2-40B4-BE49-F238E27FC236}">
                <a16:creationId xmlns:a16="http://schemas.microsoft.com/office/drawing/2014/main" id="{BC3057AB-31B2-84AD-A901-2F7AB35815D1}"/>
              </a:ext>
            </a:extLst>
          </p:cNvPr>
          <p:cNvSpPr txBox="1"/>
          <p:nvPr/>
        </p:nvSpPr>
        <p:spPr>
          <a:xfrm>
            <a:off x="746342" y="2122816"/>
            <a:ext cx="2446621" cy="354264"/>
          </a:xfrm>
          <a:prstGeom prst="rect">
            <a:avLst/>
          </a:prstGeom>
          <a:solidFill>
            <a:schemeClr val="accent1">
              <a:lumMod val="20000"/>
              <a:lumOff val="80000"/>
            </a:schemeClr>
          </a:solidFill>
        </p:spPr>
        <p:txBody>
          <a:bodyPr wrap="square" rtlCol="0">
            <a:spAutoFit/>
          </a:bodyPr>
          <a:lstStyle/>
          <a:p>
            <a:pPr algn="ctr"/>
            <a:r>
              <a:rPr lang="nl-NL" sz="1703" b="1" dirty="0"/>
              <a:t>Samenwerken</a:t>
            </a:r>
          </a:p>
        </p:txBody>
      </p:sp>
      <p:sp>
        <p:nvSpPr>
          <p:cNvPr id="11" name="Tekstvak 10">
            <a:extLst>
              <a:ext uri="{FF2B5EF4-FFF2-40B4-BE49-F238E27FC236}">
                <a16:creationId xmlns:a16="http://schemas.microsoft.com/office/drawing/2014/main" id="{A7F89340-B4E4-309A-0EFC-F12DF2575B9C}"/>
              </a:ext>
            </a:extLst>
          </p:cNvPr>
          <p:cNvSpPr txBox="1"/>
          <p:nvPr/>
        </p:nvSpPr>
        <p:spPr>
          <a:xfrm>
            <a:off x="3391977" y="2122688"/>
            <a:ext cx="2565879" cy="354392"/>
          </a:xfrm>
          <a:prstGeom prst="rect">
            <a:avLst/>
          </a:prstGeom>
          <a:solidFill>
            <a:schemeClr val="accent1">
              <a:lumMod val="20000"/>
              <a:lumOff val="80000"/>
            </a:schemeClr>
          </a:solidFill>
        </p:spPr>
        <p:txBody>
          <a:bodyPr wrap="square" rtlCol="0">
            <a:spAutoFit/>
          </a:bodyPr>
          <a:lstStyle/>
          <a:p>
            <a:pPr algn="ctr"/>
            <a:r>
              <a:rPr lang="nl-NL" sz="1703" b="1"/>
              <a:t>Natuurlijk wonen</a:t>
            </a:r>
          </a:p>
        </p:txBody>
      </p:sp>
      <p:sp>
        <p:nvSpPr>
          <p:cNvPr id="14" name="Tekstvak 13">
            <a:extLst>
              <a:ext uri="{FF2B5EF4-FFF2-40B4-BE49-F238E27FC236}">
                <a16:creationId xmlns:a16="http://schemas.microsoft.com/office/drawing/2014/main" id="{662C80CD-F6F8-EE63-1C39-960F6F4B6575}"/>
              </a:ext>
            </a:extLst>
          </p:cNvPr>
          <p:cNvSpPr txBox="1"/>
          <p:nvPr/>
        </p:nvSpPr>
        <p:spPr>
          <a:xfrm>
            <a:off x="6150663" y="2112657"/>
            <a:ext cx="2431124" cy="354392"/>
          </a:xfrm>
          <a:prstGeom prst="rect">
            <a:avLst/>
          </a:prstGeom>
          <a:solidFill>
            <a:schemeClr val="accent1">
              <a:lumMod val="20000"/>
              <a:lumOff val="80000"/>
            </a:schemeClr>
          </a:solidFill>
        </p:spPr>
        <p:txBody>
          <a:bodyPr wrap="square" rtlCol="0">
            <a:spAutoFit/>
          </a:bodyPr>
          <a:lstStyle/>
          <a:p>
            <a:pPr algn="ctr"/>
            <a:r>
              <a:rPr lang="nl-NL" sz="1703" b="1"/>
              <a:t>Aardgasvrij wonen</a:t>
            </a:r>
          </a:p>
        </p:txBody>
      </p:sp>
      <p:sp>
        <p:nvSpPr>
          <p:cNvPr id="16" name="Tekstvak 15">
            <a:extLst>
              <a:ext uri="{FF2B5EF4-FFF2-40B4-BE49-F238E27FC236}">
                <a16:creationId xmlns:a16="http://schemas.microsoft.com/office/drawing/2014/main" id="{9BEA4702-94A8-7B97-873D-BE1B510EE5BB}"/>
              </a:ext>
            </a:extLst>
          </p:cNvPr>
          <p:cNvSpPr txBox="1"/>
          <p:nvPr/>
        </p:nvSpPr>
        <p:spPr>
          <a:xfrm>
            <a:off x="3398876" y="2605322"/>
            <a:ext cx="2565879" cy="2007665"/>
          </a:xfrm>
          <a:prstGeom prst="rect">
            <a:avLst/>
          </a:prstGeom>
          <a:solidFill>
            <a:schemeClr val="accent1">
              <a:lumMod val="20000"/>
              <a:lumOff val="80000"/>
            </a:schemeClr>
          </a:solidFill>
        </p:spPr>
        <p:txBody>
          <a:bodyPr wrap="square" rtlCol="0">
            <a:spAutoFit/>
          </a:bodyPr>
          <a:lstStyle/>
          <a:p>
            <a:pPr marL="303981" indent="-303981">
              <a:buFont typeface="Arial" panose="020B0604020202020204" pitchFamily="34" charset="0"/>
              <a:buChar char="•"/>
            </a:pPr>
            <a:r>
              <a:rPr lang="nl-NL" sz="1383">
                <a:solidFill>
                  <a:schemeClr val="tx1">
                    <a:lumMod val="50000"/>
                  </a:schemeClr>
                </a:solidFill>
              </a:rPr>
              <a:t>Er is voldoende ruimte voor groen in de buurten. </a:t>
            </a:r>
          </a:p>
          <a:p>
            <a:endParaRPr lang="nl-NL" sz="1383">
              <a:solidFill>
                <a:srgbClr val="FF0000"/>
              </a:solidFill>
            </a:endParaRPr>
          </a:p>
          <a:p>
            <a:endParaRPr lang="nl-NL" sz="1383">
              <a:solidFill>
                <a:srgbClr val="FF0000"/>
              </a:solidFill>
            </a:endParaRPr>
          </a:p>
          <a:p>
            <a:endParaRPr lang="nl-NL" sz="1383">
              <a:solidFill>
                <a:srgbClr val="FF0000"/>
              </a:solidFill>
            </a:endParaRPr>
          </a:p>
          <a:p>
            <a:endParaRPr lang="nl-NL" sz="1383">
              <a:solidFill>
                <a:srgbClr val="FF0000"/>
              </a:solidFill>
            </a:endParaRPr>
          </a:p>
          <a:p>
            <a:endParaRPr lang="nl-NL" sz="1383">
              <a:solidFill>
                <a:srgbClr val="FF0000"/>
              </a:solidFill>
            </a:endParaRPr>
          </a:p>
          <a:p>
            <a:endParaRPr lang="nl-NL" sz="1383">
              <a:solidFill>
                <a:srgbClr val="FF0000"/>
              </a:solidFill>
            </a:endParaRPr>
          </a:p>
          <a:p>
            <a:endParaRPr lang="nl-NL" sz="1383">
              <a:solidFill>
                <a:srgbClr val="FF0000"/>
              </a:solidFill>
            </a:endParaRPr>
          </a:p>
        </p:txBody>
      </p:sp>
      <p:sp>
        <p:nvSpPr>
          <p:cNvPr id="19" name="Tekstvak 18">
            <a:extLst>
              <a:ext uri="{FF2B5EF4-FFF2-40B4-BE49-F238E27FC236}">
                <a16:creationId xmlns:a16="http://schemas.microsoft.com/office/drawing/2014/main" id="{7AF69DF0-9B9A-9B6F-9383-62B8C7F2D5F6}"/>
              </a:ext>
            </a:extLst>
          </p:cNvPr>
          <p:cNvSpPr txBox="1"/>
          <p:nvPr/>
        </p:nvSpPr>
        <p:spPr>
          <a:xfrm>
            <a:off x="6156957" y="2595291"/>
            <a:ext cx="2431124" cy="2007665"/>
          </a:xfrm>
          <a:prstGeom prst="rect">
            <a:avLst/>
          </a:prstGeom>
          <a:solidFill>
            <a:schemeClr val="accent1">
              <a:lumMod val="20000"/>
              <a:lumOff val="80000"/>
            </a:schemeClr>
          </a:solidFill>
        </p:spPr>
        <p:txBody>
          <a:bodyPr wrap="square" rtlCol="0">
            <a:spAutoFit/>
          </a:bodyPr>
          <a:lstStyle/>
          <a:p>
            <a:pPr marL="364773" indent="-364773">
              <a:buFont typeface="Arial" panose="020B0604020202020204" pitchFamily="34" charset="0"/>
              <a:buChar char="•"/>
            </a:pPr>
            <a:r>
              <a:rPr lang="nl-NL" sz="1383">
                <a:solidFill>
                  <a:schemeClr val="tx1">
                    <a:lumMod val="50000"/>
                  </a:schemeClr>
                </a:solidFill>
              </a:rPr>
              <a:t>Gemeente en corporaties werken aan het aardgasvrij-ready maken van de woningen in Geldrop-Mierlo. We plannen wanneer we wat gaan doen om in 2050 volledig aardgasvrij te zijn.</a:t>
            </a:r>
            <a:endParaRPr lang="nl-NL" sz="1383">
              <a:solidFill>
                <a:srgbClr val="FF0000"/>
              </a:solidFill>
            </a:endParaRPr>
          </a:p>
          <a:p>
            <a:endParaRPr lang="nl-NL" sz="1383">
              <a:solidFill>
                <a:srgbClr val="FF0000"/>
              </a:solidFill>
            </a:endParaRPr>
          </a:p>
        </p:txBody>
      </p:sp>
      <p:sp>
        <p:nvSpPr>
          <p:cNvPr id="20" name="Tekstvak 19">
            <a:extLst>
              <a:ext uri="{FF2B5EF4-FFF2-40B4-BE49-F238E27FC236}">
                <a16:creationId xmlns:a16="http://schemas.microsoft.com/office/drawing/2014/main" id="{B2164F70-ACCA-9EBD-7E1F-BB71971B3640}"/>
              </a:ext>
            </a:extLst>
          </p:cNvPr>
          <p:cNvSpPr txBox="1"/>
          <p:nvPr/>
        </p:nvSpPr>
        <p:spPr>
          <a:xfrm>
            <a:off x="104563" y="2122698"/>
            <a:ext cx="527067" cy="2490289"/>
          </a:xfrm>
          <a:prstGeom prst="rect">
            <a:avLst/>
          </a:prstGeom>
          <a:solidFill>
            <a:schemeClr val="accent1">
              <a:lumMod val="20000"/>
              <a:lumOff val="80000"/>
            </a:schemeClr>
          </a:solidFill>
        </p:spPr>
        <p:txBody>
          <a:bodyPr vert="vert270" wrap="square" rtlCol="0">
            <a:spAutoFit/>
          </a:bodyPr>
          <a:lstStyle/>
          <a:p>
            <a:pPr algn="ctr"/>
            <a:r>
              <a:rPr lang="nl-NL" sz="2225" b="1"/>
              <a:t>DOELEN</a:t>
            </a:r>
          </a:p>
        </p:txBody>
      </p:sp>
      <p:sp>
        <p:nvSpPr>
          <p:cNvPr id="23" name="Tekstvak 22">
            <a:extLst>
              <a:ext uri="{FF2B5EF4-FFF2-40B4-BE49-F238E27FC236}">
                <a16:creationId xmlns:a16="http://schemas.microsoft.com/office/drawing/2014/main" id="{5E09DF6E-9387-D1A3-CE3F-4EC1EDD4225D}"/>
              </a:ext>
            </a:extLst>
          </p:cNvPr>
          <p:cNvSpPr txBox="1"/>
          <p:nvPr/>
        </p:nvSpPr>
        <p:spPr>
          <a:xfrm>
            <a:off x="3410773" y="4741228"/>
            <a:ext cx="2565879" cy="3727174"/>
          </a:xfrm>
          <a:prstGeom prst="rect">
            <a:avLst/>
          </a:prstGeom>
          <a:solidFill>
            <a:schemeClr val="accent4">
              <a:lumMod val="20000"/>
              <a:lumOff val="80000"/>
            </a:schemeClr>
          </a:solidFill>
        </p:spPr>
        <p:txBody>
          <a:bodyPr wrap="square" rtlCol="0">
            <a:spAutoFit/>
          </a:bodyPr>
          <a:lstStyle/>
          <a:p>
            <a:pPr marL="342900" indent="-342900">
              <a:buFont typeface="+mj-lt"/>
              <a:buAutoNum type="arabicPeriod" startAt="41"/>
            </a:pPr>
            <a:r>
              <a:rPr lang="nl-NL" sz="1400">
                <a:solidFill>
                  <a:schemeClr val="tx1">
                    <a:lumMod val="50000"/>
                  </a:schemeClr>
                </a:solidFill>
              </a:rPr>
              <a:t>Corporaties onderzoeken de mogelijkheden om kaders rondom de begrenzing van tuinbestrating in te stellen en het toevoegen van kwalitatief groen bij corporatiewoningen.   </a:t>
            </a:r>
          </a:p>
          <a:p>
            <a:pPr marL="243185" indent="-243185">
              <a:buFont typeface="+mj-lt"/>
              <a:buAutoNum type="arabicPeriod" startAt="41"/>
            </a:pPr>
            <a:endParaRPr lang="nl-NL" sz="1380">
              <a:solidFill>
                <a:srgbClr val="FF0000"/>
              </a:solidFill>
            </a:endParaRPr>
          </a:p>
          <a:p>
            <a:pPr marL="243185" indent="-243185">
              <a:buFont typeface="+mj-lt"/>
              <a:buAutoNum type="arabicPeriod" startAt="41"/>
            </a:pPr>
            <a:endParaRPr lang="nl-NL" sz="1380">
              <a:solidFill>
                <a:srgbClr val="FF0000"/>
              </a:solidFill>
            </a:endParaRPr>
          </a:p>
          <a:p>
            <a:pPr marL="243185" indent="-243185">
              <a:buFont typeface="+mj-lt"/>
              <a:buAutoNum type="arabicPeriod" startAt="41"/>
            </a:pPr>
            <a:endParaRPr lang="nl-NL" sz="1380">
              <a:solidFill>
                <a:srgbClr val="FF0000"/>
              </a:solidFill>
            </a:endParaRPr>
          </a:p>
          <a:p>
            <a:pPr marL="243185" indent="-243185">
              <a:buFont typeface="+mj-lt"/>
              <a:buAutoNum type="arabicPeriod" startAt="41"/>
            </a:pPr>
            <a:endParaRPr lang="nl-NL" sz="1380">
              <a:solidFill>
                <a:srgbClr val="FF0000"/>
              </a:solidFill>
            </a:endParaRPr>
          </a:p>
          <a:p>
            <a:pPr marL="243185" indent="-243185">
              <a:buFont typeface="+mj-lt"/>
              <a:buAutoNum type="arabicPeriod" startAt="41"/>
            </a:pPr>
            <a:endParaRPr lang="nl-NL" sz="1380">
              <a:solidFill>
                <a:srgbClr val="FF0000"/>
              </a:solidFill>
            </a:endParaRPr>
          </a:p>
          <a:p>
            <a:pPr marL="243185" indent="-243185">
              <a:buFont typeface="+mj-lt"/>
              <a:buAutoNum type="arabicPeriod" startAt="41"/>
            </a:pPr>
            <a:endParaRPr lang="nl-NL" sz="1380">
              <a:solidFill>
                <a:srgbClr val="FF0000"/>
              </a:solidFill>
            </a:endParaRPr>
          </a:p>
          <a:p>
            <a:pPr marL="243185" indent="-243185">
              <a:buFont typeface="+mj-lt"/>
              <a:buAutoNum type="arabicPeriod" startAt="41"/>
            </a:pPr>
            <a:endParaRPr lang="nl-NL" sz="1380">
              <a:solidFill>
                <a:srgbClr val="FF0000"/>
              </a:solidFill>
            </a:endParaRPr>
          </a:p>
          <a:p>
            <a:pPr marL="243185" indent="-243185">
              <a:buFont typeface="+mj-lt"/>
              <a:buAutoNum type="arabicPeriod" startAt="41"/>
            </a:pPr>
            <a:endParaRPr lang="nl-NL" sz="1380">
              <a:solidFill>
                <a:srgbClr val="FF0000"/>
              </a:solidFill>
            </a:endParaRPr>
          </a:p>
          <a:p>
            <a:pPr marL="243185" indent="-243185">
              <a:buFont typeface="+mj-lt"/>
              <a:buAutoNum type="arabicPeriod" startAt="41"/>
            </a:pPr>
            <a:endParaRPr lang="nl-NL" sz="1380">
              <a:solidFill>
                <a:srgbClr val="FF0000"/>
              </a:solidFill>
            </a:endParaRPr>
          </a:p>
        </p:txBody>
      </p:sp>
      <p:sp>
        <p:nvSpPr>
          <p:cNvPr id="26" name="Tekstvak 25">
            <a:extLst>
              <a:ext uri="{FF2B5EF4-FFF2-40B4-BE49-F238E27FC236}">
                <a16:creationId xmlns:a16="http://schemas.microsoft.com/office/drawing/2014/main" id="{CC20235C-52D1-67B7-1510-690D9E95F941}"/>
              </a:ext>
            </a:extLst>
          </p:cNvPr>
          <p:cNvSpPr txBox="1"/>
          <p:nvPr/>
        </p:nvSpPr>
        <p:spPr>
          <a:xfrm>
            <a:off x="6150663" y="4741228"/>
            <a:ext cx="2431124" cy="3213187"/>
          </a:xfrm>
          <a:prstGeom prst="rect">
            <a:avLst/>
          </a:prstGeom>
          <a:solidFill>
            <a:schemeClr val="accent4">
              <a:lumMod val="20000"/>
              <a:lumOff val="80000"/>
            </a:schemeClr>
          </a:solidFill>
        </p:spPr>
        <p:txBody>
          <a:bodyPr wrap="square" lIns="91440" tIns="45720" rIns="91440" bIns="45720" rtlCol="0" anchor="t">
            <a:spAutoFit/>
          </a:bodyPr>
          <a:lstStyle/>
          <a:p>
            <a:pPr marL="342900" indent="-342900">
              <a:buFont typeface="+mj-lt"/>
              <a:buAutoNum type="arabicPeriod" startAt="42"/>
            </a:pPr>
            <a:r>
              <a:rPr lang="nl-NL" sz="1350">
                <a:solidFill>
                  <a:schemeClr val="tx1">
                    <a:lumMod val="50000"/>
                  </a:schemeClr>
                </a:solidFill>
              </a:rPr>
              <a:t>Gemeente en corporaties werken samen aan de wijk / buurtgerichte aanpak van de warmtetransitie, onder andere door afstemming in planning en communicatie richting alle bewoners.</a:t>
            </a:r>
          </a:p>
          <a:p>
            <a:pPr marL="355600" indent="-355600">
              <a:buFont typeface="+mj-lt"/>
              <a:buAutoNum type="arabicPeriod" startAt="42"/>
            </a:pPr>
            <a:r>
              <a:rPr lang="nl-NL" sz="1350">
                <a:solidFill>
                  <a:schemeClr val="tx1">
                    <a:lumMod val="50000"/>
                  </a:schemeClr>
                </a:solidFill>
              </a:rPr>
              <a:t>Gemeente en corporaties maken en delen plannen (onder voorbehoud dat deze kunnen wijzigen) waarin ze uitwerken hoe ze er voor zorgen dat ze in 2050 aardgasvrij zijn. </a:t>
            </a:r>
            <a:endParaRPr lang="nl-NL" sz="1350">
              <a:solidFill>
                <a:schemeClr val="tx1">
                  <a:lumMod val="50000"/>
                </a:schemeClr>
              </a:solidFill>
              <a:ea typeface="Calibri"/>
              <a:cs typeface="Calibri"/>
            </a:endParaRPr>
          </a:p>
          <a:p>
            <a:pPr marL="243185" indent="-243185">
              <a:buFont typeface="+mj-lt"/>
              <a:buAutoNum type="arabicPeriod" startAt="42"/>
            </a:pPr>
            <a:endParaRPr lang="nl-NL" sz="1380"/>
          </a:p>
        </p:txBody>
      </p:sp>
      <p:sp>
        <p:nvSpPr>
          <p:cNvPr id="27" name="Tekstvak 26">
            <a:extLst>
              <a:ext uri="{FF2B5EF4-FFF2-40B4-BE49-F238E27FC236}">
                <a16:creationId xmlns:a16="http://schemas.microsoft.com/office/drawing/2014/main" id="{E7B6BC77-48E4-AC5A-9DE5-3422747D34F0}"/>
              </a:ext>
            </a:extLst>
          </p:cNvPr>
          <p:cNvSpPr txBox="1"/>
          <p:nvPr/>
        </p:nvSpPr>
        <p:spPr>
          <a:xfrm>
            <a:off x="113790" y="4752009"/>
            <a:ext cx="527067" cy="3691771"/>
          </a:xfrm>
          <a:prstGeom prst="rect">
            <a:avLst/>
          </a:prstGeom>
          <a:solidFill>
            <a:schemeClr val="accent4">
              <a:lumMod val="20000"/>
              <a:lumOff val="80000"/>
            </a:schemeClr>
          </a:solidFill>
        </p:spPr>
        <p:txBody>
          <a:bodyPr vert="vert270" wrap="square" rtlCol="0">
            <a:spAutoFit/>
          </a:bodyPr>
          <a:lstStyle/>
          <a:p>
            <a:pPr algn="ctr"/>
            <a:r>
              <a:rPr lang="nl-NL" sz="2225" b="1"/>
              <a:t>ACTIES</a:t>
            </a:r>
          </a:p>
        </p:txBody>
      </p:sp>
      <p:sp>
        <p:nvSpPr>
          <p:cNvPr id="31" name="Tekstvak 30">
            <a:extLst>
              <a:ext uri="{FF2B5EF4-FFF2-40B4-BE49-F238E27FC236}">
                <a16:creationId xmlns:a16="http://schemas.microsoft.com/office/drawing/2014/main" id="{BF4C64FF-B326-AF54-84B4-D6CDA3C610D9}"/>
              </a:ext>
            </a:extLst>
          </p:cNvPr>
          <p:cNvSpPr txBox="1"/>
          <p:nvPr/>
        </p:nvSpPr>
        <p:spPr>
          <a:xfrm>
            <a:off x="759448" y="2625199"/>
            <a:ext cx="2446621" cy="2007665"/>
          </a:xfrm>
          <a:prstGeom prst="rect">
            <a:avLst/>
          </a:prstGeom>
          <a:solidFill>
            <a:schemeClr val="accent1">
              <a:lumMod val="20000"/>
              <a:lumOff val="80000"/>
            </a:schemeClr>
          </a:solidFill>
        </p:spPr>
        <p:txBody>
          <a:bodyPr wrap="square" rtlCol="0">
            <a:spAutoFit/>
          </a:bodyPr>
          <a:lstStyle/>
          <a:p>
            <a:pPr marL="303978" indent="-303978">
              <a:buFont typeface="Arial" panose="020B0604020202020204" pitchFamily="34" charset="0"/>
              <a:buChar char="•"/>
            </a:pPr>
            <a:r>
              <a:rPr lang="nl-NL" sz="1383" dirty="0">
                <a:solidFill>
                  <a:schemeClr val="tx1">
                    <a:lumMod val="50000"/>
                  </a:schemeClr>
                </a:solidFill>
              </a:rPr>
              <a:t>Corporaties en gemeente werken samen om energiearmoede bij huurders te verminderen.</a:t>
            </a:r>
          </a:p>
          <a:p>
            <a:pPr marL="303978" indent="-303978">
              <a:buFont typeface="Arial" panose="020B0604020202020204" pitchFamily="34" charset="0"/>
              <a:buChar char="•"/>
            </a:pPr>
            <a:endParaRPr lang="nl-NL" sz="1383" dirty="0">
              <a:solidFill>
                <a:srgbClr val="FF0000"/>
              </a:solidFill>
            </a:endParaRPr>
          </a:p>
          <a:p>
            <a:pPr marL="303978" indent="-303978">
              <a:buFont typeface="Arial" panose="020B0604020202020204" pitchFamily="34" charset="0"/>
              <a:buChar char="•"/>
            </a:pPr>
            <a:endParaRPr lang="nl-NL" sz="1383" dirty="0">
              <a:solidFill>
                <a:srgbClr val="FF0000"/>
              </a:solidFill>
            </a:endParaRPr>
          </a:p>
          <a:p>
            <a:endParaRPr lang="nl-NL" sz="1383" dirty="0">
              <a:solidFill>
                <a:srgbClr val="FF0000"/>
              </a:solidFill>
            </a:endParaRPr>
          </a:p>
          <a:p>
            <a:pPr marL="303978" indent="-303978">
              <a:buFont typeface="Arial" panose="020B0604020202020204" pitchFamily="34" charset="0"/>
              <a:buChar char="•"/>
            </a:pPr>
            <a:endParaRPr lang="nl-NL" sz="1383" dirty="0">
              <a:solidFill>
                <a:srgbClr val="FF0000"/>
              </a:solidFill>
            </a:endParaRPr>
          </a:p>
          <a:p>
            <a:endParaRPr lang="nl-NL" sz="1383" dirty="0">
              <a:solidFill>
                <a:srgbClr val="FF0000"/>
              </a:solidFill>
            </a:endParaRPr>
          </a:p>
        </p:txBody>
      </p:sp>
      <p:sp>
        <p:nvSpPr>
          <p:cNvPr id="32" name="Tekstvak 31">
            <a:extLst>
              <a:ext uri="{FF2B5EF4-FFF2-40B4-BE49-F238E27FC236}">
                <a16:creationId xmlns:a16="http://schemas.microsoft.com/office/drawing/2014/main" id="{7CEEBC56-64E2-4FB4-E61B-E5E5C7855463}"/>
              </a:ext>
            </a:extLst>
          </p:cNvPr>
          <p:cNvSpPr txBox="1"/>
          <p:nvPr/>
        </p:nvSpPr>
        <p:spPr>
          <a:xfrm>
            <a:off x="746343" y="4750667"/>
            <a:ext cx="2446621" cy="3710183"/>
          </a:xfrm>
          <a:prstGeom prst="rect">
            <a:avLst/>
          </a:prstGeom>
          <a:solidFill>
            <a:schemeClr val="accent4">
              <a:lumMod val="20000"/>
              <a:lumOff val="80000"/>
            </a:schemeClr>
          </a:solidFill>
        </p:spPr>
        <p:txBody>
          <a:bodyPr wrap="square" rtlCol="0">
            <a:spAutoFit/>
          </a:bodyPr>
          <a:lstStyle/>
          <a:p>
            <a:pPr marL="342900" indent="-342900">
              <a:buFont typeface="+mj-lt"/>
              <a:buAutoNum type="arabicPeriod" startAt="40"/>
            </a:pPr>
            <a:r>
              <a:rPr lang="nl-NL" sz="1383" dirty="0">
                <a:solidFill>
                  <a:schemeClr val="tx1">
                    <a:lumMod val="50000"/>
                  </a:schemeClr>
                </a:solidFill>
              </a:rPr>
              <a:t>In geval van een slecht energielabel (EFG) besteden corporaties voorafgaand aan de verhuring van een woning in een adviesgesprek met de nieuwe huurders aandacht aan mogelijkheden om energielasten te verminderen.</a:t>
            </a:r>
          </a:p>
          <a:p>
            <a:pPr marL="342900" indent="-342900">
              <a:buFont typeface="+mj-lt"/>
              <a:buAutoNum type="arabicPeriod" startAt="40"/>
            </a:pPr>
            <a:endParaRPr lang="nl-NL" sz="1383" dirty="0">
              <a:solidFill>
                <a:schemeClr val="tx1">
                  <a:lumMod val="50000"/>
                </a:schemeClr>
              </a:solidFill>
            </a:endParaRPr>
          </a:p>
          <a:p>
            <a:pPr marL="342900" indent="-342900">
              <a:buFont typeface="+mj-lt"/>
              <a:buAutoNum type="arabicPeriod" startAt="40"/>
            </a:pPr>
            <a:endParaRPr lang="nl-NL" sz="1383" dirty="0">
              <a:solidFill>
                <a:schemeClr val="tx1">
                  <a:lumMod val="50000"/>
                </a:schemeClr>
              </a:solidFill>
            </a:endParaRPr>
          </a:p>
          <a:p>
            <a:pPr marL="342900" indent="-342900">
              <a:buFont typeface="+mj-lt"/>
              <a:buAutoNum type="arabicPeriod" startAt="40"/>
            </a:pPr>
            <a:endParaRPr lang="nl-NL" sz="1383" dirty="0">
              <a:solidFill>
                <a:schemeClr val="tx1">
                  <a:lumMod val="50000"/>
                </a:schemeClr>
              </a:solidFill>
            </a:endParaRPr>
          </a:p>
          <a:p>
            <a:pPr marL="342900" indent="-342900">
              <a:buFont typeface="+mj-lt"/>
              <a:buAutoNum type="arabicPeriod" startAt="40"/>
            </a:pPr>
            <a:endParaRPr lang="nl-NL" sz="1383" dirty="0">
              <a:solidFill>
                <a:schemeClr val="tx1">
                  <a:lumMod val="50000"/>
                </a:schemeClr>
              </a:solidFill>
            </a:endParaRPr>
          </a:p>
          <a:p>
            <a:pPr marL="342900" indent="-342900">
              <a:buFont typeface="+mj-lt"/>
              <a:buAutoNum type="arabicPeriod" startAt="40"/>
            </a:pPr>
            <a:endParaRPr lang="nl-NL" sz="1383" dirty="0">
              <a:solidFill>
                <a:schemeClr val="tx1">
                  <a:lumMod val="50000"/>
                </a:schemeClr>
              </a:solidFill>
            </a:endParaRPr>
          </a:p>
          <a:p>
            <a:pPr marL="342900" indent="-342900">
              <a:buFont typeface="+mj-lt"/>
              <a:buAutoNum type="arabicPeriod" startAt="40"/>
            </a:pPr>
            <a:endParaRPr lang="nl-NL" sz="1383" dirty="0">
              <a:solidFill>
                <a:schemeClr val="tx1">
                  <a:lumMod val="50000"/>
                </a:schemeClr>
              </a:solidFill>
            </a:endParaRPr>
          </a:p>
        </p:txBody>
      </p:sp>
      <p:sp>
        <p:nvSpPr>
          <p:cNvPr id="4" name="Tekstvak 3">
            <a:extLst>
              <a:ext uri="{FF2B5EF4-FFF2-40B4-BE49-F238E27FC236}">
                <a16:creationId xmlns:a16="http://schemas.microsoft.com/office/drawing/2014/main" id="{1BD4A389-F3CD-0CCE-BA30-4C71195849E8}"/>
              </a:ext>
            </a:extLst>
          </p:cNvPr>
          <p:cNvSpPr txBox="1"/>
          <p:nvPr/>
        </p:nvSpPr>
        <p:spPr>
          <a:xfrm>
            <a:off x="8746568" y="4750667"/>
            <a:ext cx="5230466" cy="1140569"/>
          </a:xfrm>
          <a:prstGeom prst="rect">
            <a:avLst/>
          </a:prstGeom>
          <a:solidFill>
            <a:schemeClr val="accent6">
              <a:lumMod val="20000"/>
              <a:lumOff val="80000"/>
            </a:schemeClr>
          </a:solidFill>
        </p:spPr>
        <p:txBody>
          <a:bodyPr wrap="square" rtlCol="0">
            <a:spAutoFit/>
          </a:bodyPr>
          <a:lstStyle/>
          <a:p>
            <a:pPr marL="342900" indent="-342900">
              <a:buFont typeface="+mj-lt"/>
              <a:buAutoNum type="arabicPeriod" startAt="44"/>
            </a:pPr>
            <a:r>
              <a:rPr lang="nl-NL" sz="1703" b="1" dirty="0">
                <a:solidFill>
                  <a:schemeClr val="tx1">
                    <a:lumMod val="50000"/>
                  </a:schemeClr>
                </a:solidFill>
              </a:rPr>
              <a:t>In 2026 maken de partijen aanvullende afspraken binnen het thema duurzaamheid. Deze zullen via een addendum later worden toegevoegd aan de meerjarige prestatieafspraken en de jaarschijf. </a:t>
            </a:r>
          </a:p>
        </p:txBody>
      </p:sp>
    </p:spTree>
    <p:extLst>
      <p:ext uri="{BB962C8B-B14F-4D97-AF65-F5344CB8AC3E}">
        <p14:creationId xmlns:p14="http://schemas.microsoft.com/office/powerpoint/2010/main" val="524882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31193-D679-2300-760E-E2291396ECCD}"/>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E268192C-CE1F-54C2-D625-0C01413D6839}"/>
              </a:ext>
            </a:extLst>
          </p:cNvPr>
          <p:cNvSpPr txBox="1"/>
          <p:nvPr/>
        </p:nvSpPr>
        <p:spPr>
          <a:xfrm>
            <a:off x="9" y="293025"/>
            <a:ext cx="14400213" cy="434734"/>
          </a:xfrm>
          <a:prstGeom prst="rect">
            <a:avLst/>
          </a:prstGeom>
          <a:solidFill>
            <a:schemeClr val="accent1">
              <a:lumMod val="20000"/>
              <a:lumOff val="80000"/>
            </a:schemeClr>
          </a:solidFill>
        </p:spPr>
        <p:txBody>
          <a:bodyPr wrap="square" rtlCol="0">
            <a:spAutoFit/>
          </a:bodyPr>
          <a:lstStyle/>
          <a:p>
            <a:pPr algn="ctr"/>
            <a:r>
              <a:rPr lang="nl-NL" sz="2225" b="1" dirty="0"/>
              <a:t>SAMENWERKING</a:t>
            </a:r>
          </a:p>
        </p:txBody>
      </p:sp>
      <p:sp>
        <p:nvSpPr>
          <p:cNvPr id="8" name="Tekstvak 7">
            <a:extLst>
              <a:ext uri="{FF2B5EF4-FFF2-40B4-BE49-F238E27FC236}">
                <a16:creationId xmlns:a16="http://schemas.microsoft.com/office/drawing/2014/main" id="{AD925461-1287-1277-554A-91F5CBFF941A}"/>
              </a:ext>
            </a:extLst>
          </p:cNvPr>
          <p:cNvSpPr txBox="1"/>
          <p:nvPr/>
        </p:nvSpPr>
        <p:spPr>
          <a:xfrm>
            <a:off x="696886" y="895964"/>
            <a:ext cx="13410406" cy="1024127"/>
          </a:xfrm>
          <a:prstGeom prst="rect">
            <a:avLst/>
          </a:prstGeom>
          <a:solidFill>
            <a:schemeClr val="accent5">
              <a:lumMod val="20000"/>
              <a:lumOff val="80000"/>
            </a:schemeClr>
          </a:solidFill>
        </p:spPr>
        <p:txBody>
          <a:bodyPr wrap="square" rtlCol="0">
            <a:spAutoFit/>
          </a:bodyPr>
          <a:lstStyle/>
          <a:p>
            <a:r>
              <a:rPr lang="nl-NL" sz="1915" b="1" i="1"/>
              <a:t>Partijen werken in Geldrop-Mierlo op een open en transparante manier samen op basis van gelijkwaardigheid en wederkerigheid.</a:t>
            </a:r>
          </a:p>
          <a:p>
            <a:endParaRPr lang="nl-NL" sz="1915" b="1" i="1"/>
          </a:p>
          <a:p>
            <a:endParaRPr lang="nl-NL" sz="2225"/>
          </a:p>
        </p:txBody>
      </p:sp>
      <p:sp>
        <p:nvSpPr>
          <p:cNvPr id="9" name="Tekstvak 8">
            <a:extLst>
              <a:ext uri="{FF2B5EF4-FFF2-40B4-BE49-F238E27FC236}">
                <a16:creationId xmlns:a16="http://schemas.microsoft.com/office/drawing/2014/main" id="{0ADCE582-F90D-50DC-84D4-56EA497DBCF8}"/>
              </a:ext>
            </a:extLst>
          </p:cNvPr>
          <p:cNvSpPr txBox="1"/>
          <p:nvPr/>
        </p:nvSpPr>
        <p:spPr>
          <a:xfrm>
            <a:off x="110858" y="895964"/>
            <a:ext cx="492443" cy="1041579"/>
          </a:xfrm>
          <a:prstGeom prst="rect">
            <a:avLst/>
          </a:prstGeom>
          <a:solidFill>
            <a:schemeClr val="accent5">
              <a:lumMod val="20000"/>
              <a:lumOff val="80000"/>
            </a:schemeClr>
          </a:solidFill>
        </p:spPr>
        <p:txBody>
          <a:bodyPr vert="vert270" wrap="square" rtlCol="0" anchor="ctr">
            <a:spAutoFit/>
          </a:bodyPr>
          <a:lstStyle/>
          <a:p>
            <a:pPr algn="ctr"/>
            <a:r>
              <a:rPr lang="nl-NL" sz="2000" b="1"/>
              <a:t>AMBITIE</a:t>
            </a:r>
          </a:p>
        </p:txBody>
      </p:sp>
      <p:sp>
        <p:nvSpPr>
          <p:cNvPr id="10" name="Tekstvak 9">
            <a:extLst>
              <a:ext uri="{FF2B5EF4-FFF2-40B4-BE49-F238E27FC236}">
                <a16:creationId xmlns:a16="http://schemas.microsoft.com/office/drawing/2014/main" id="{F42A1A23-F4E3-54B0-AE32-419A613376CB}"/>
              </a:ext>
            </a:extLst>
          </p:cNvPr>
          <p:cNvSpPr txBox="1"/>
          <p:nvPr/>
        </p:nvSpPr>
        <p:spPr>
          <a:xfrm>
            <a:off x="943066" y="2185458"/>
            <a:ext cx="3361686" cy="354392"/>
          </a:xfrm>
          <a:prstGeom prst="rect">
            <a:avLst/>
          </a:prstGeom>
          <a:solidFill>
            <a:schemeClr val="accent1">
              <a:lumMod val="20000"/>
              <a:lumOff val="80000"/>
            </a:schemeClr>
          </a:solidFill>
        </p:spPr>
        <p:txBody>
          <a:bodyPr wrap="square" rtlCol="0">
            <a:spAutoFit/>
          </a:bodyPr>
          <a:lstStyle/>
          <a:p>
            <a:pPr algn="ctr"/>
            <a:r>
              <a:rPr lang="nl-NL" sz="1703" b="1"/>
              <a:t>Overlegstructuur</a:t>
            </a:r>
          </a:p>
        </p:txBody>
      </p:sp>
      <p:sp>
        <p:nvSpPr>
          <p:cNvPr id="11" name="Tekstvak 10">
            <a:extLst>
              <a:ext uri="{FF2B5EF4-FFF2-40B4-BE49-F238E27FC236}">
                <a16:creationId xmlns:a16="http://schemas.microsoft.com/office/drawing/2014/main" id="{1292112C-E8E0-BAFE-40F9-297F707D24B5}"/>
              </a:ext>
            </a:extLst>
          </p:cNvPr>
          <p:cNvSpPr txBox="1"/>
          <p:nvPr/>
        </p:nvSpPr>
        <p:spPr>
          <a:xfrm>
            <a:off x="4654206" y="2193118"/>
            <a:ext cx="2941187" cy="354392"/>
          </a:xfrm>
          <a:prstGeom prst="rect">
            <a:avLst/>
          </a:prstGeom>
          <a:solidFill>
            <a:schemeClr val="accent1">
              <a:lumMod val="20000"/>
              <a:lumOff val="80000"/>
            </a:schemeClr>
          </a:solidFill>
        </p:spPr>
        <p:txBody>
          <a:bodyPr wrap="square" rtlCol="0">
            <a:spAutoFit/>
          </a:bodyPr>
          <a:lstStyle/>
          <a:p>
            <a:pPr algn="ctr"/>
            <a:r>
              <a:rPr lang="nl-NL" sz="1703" b="1"/>
              <a:t>Bijzondere omstandigheden</a:t>
            </a:r>
          </a:p>
        </p:txBody>
      </p:sp>
      <p:sp>
        <p:nvSpPr>
          <p:cNvPr id="12" name="Tekstvak 11">
            <a:extLst>
              <a:ext uri="{FF2B5EF4-FFF2-40B4-BE49-F238E27FC236}">
                <a16:creationId xmlns:a16="http://schemas.microsoft.com/office/drawing/2014/main" id="{BA1FEED6-7B25-27B4-42C9-63C60241A5C6}"/>
              </a:ext>
            </a:extLst>
          </p:cNvPr>
          <p:cNvSpPr txBox="1"/>
          <p:nvPr/>
        </p:nvSpPr>
        <p:spPr>
          <a:xfrm>
            <a:off x="7875464" y="2185137"/>
            <a:ext cx="2941187" cy="354264"/>
          </a:xfrm>
          <a:prstGeom prst="rect">
            <a:avLst/>
          </a:prstGeom>
          <a:solidFill>
            <a:schemeClr val="accent6">
              <a:lumMod val="20000"/>
              <a:lumOff val="80000"/>
            </a:schemeClr>
          </a:solidFill>
        </p:spPr>
        <p:txBody>
          <a:bodyPr wrap="square" rtlCol="0">
            <a:spAutoFit/>
          </a:bodyPr>
          <a:lstStyle/>
          <a:p>
            <a:pPr algn="ctr"/>
            <a:r>
              <a:rPr lang="nl-NL" sz="1702" b="1"/>
              <a:t>Looptijd van afspraken</a:t>
            </a:r>
          </a:p>
        </p:txBody>
      </p:sp>
      <p:sp>
        <p:nvSpPr>
          <p:cNvPr id="13" name="Tekstvak 12">
            <a:extLst>
              <a:ext uri="{FF2B5EF4-FFF2-40B4-BE49-F238E27FC236}">
                <a16:creationId xmlns:a16="http://schemas.microsoft.com/office/drawing/2014/main" id="{13CB44C3-C409-0F4F-5580-17A18A0F46C8}"/>
              </a:ext>
            </a:extLst>
          </p:cNvPr>
          <p:cNvSpPr txBox="1"/>
          <p:nvPr/>
        </p:nvSpPr>
        <p:spPr>
          <a:xfrm>
            <a:off x="11166105" y="2185458"/>
            <a:ext cx="2941187" cy="353943"/>
          </a:xfrm>
          <a:prstGeom prst="rect">
            <a:avLst/>
          </a:prstGeom>
          <a:solidFill>
            <a:schemeClr val="accent6">
              <a:lumMod val="20000"/>
              <a:lumOff val="80000"/>
            </a:schemeClr>
          </a:solidFill>
        </p:spPr>
        <p:txBody>
          <a:bodyPr wrap="square" rtlCol="0">
            <a:spAutoFit/>
          </a:bodyPr>
          <a:lstStyle/>
          <a:p>
            <a:pPr algn="ctr"/>
            <a:r>
              <a:rPr lang="nl-NL" sz="1700" b="1"/>
              <a:t>Werkwijze prestatieafspraken</a:t>
            </a:r>
          </a:p>
        </p:txBody>
      </p:sp>
      <p:sp>
        <p:nvSpPr>
          <p:cNvPr id="16" name="Tekstvak 15">
            <a:extLst>
              <a:ext uri="{FF2B5EF4-FFF2-40B4-BE49-F238E27FC236}">
                <a16:creationId xmlns:a16="http://schemas.microsoft.com/office/drawing/2014/main" id="{67A3C865-A9BC-716B-6EB3-45D2265D63C8}"/>
              </a:ext>
            </a:extLst>
          </p:cNvPr>
          <p:cNvSpPr txBox="1"/>
          <p:nvPr/>
        </p:nvSpPr>
        <p:spPr>
          <a:xfrm>
            <a:off x="4654206" y="2676908"/>
            <a:ext cx="2941187" cy="1794850"/>
          </a:xfrm>
          <a:prstGeom prst="rect">
            <a:avLst/>
          </a:prstGeom>
          <a:solidFill>
            <a:schemeClr val="accent1">
              <a:lumMod val="20000"/>
              <a:lumOff val="80000"/>
            </a:schemeClr>
          </a:solidFill>
        </p:spPr>
        <p:txBody>
          <a:bodyPr wrap="square" rtlCol="0">
            <a:spAutoFit/>
          </a:bodyPr>
          <a:lstStyle/>
          <a:p>
            <a:pPr marL="285750" indent="-285750">
              <a:buFont typeface="Arial" panose="020B0604020202020204" pitchFamily="34" charset="0"/>
              <a:buChar char="•"/>
            </a:pPr>
            <a:r>
              <a:rPr lang="nl-NL" sz="1383">
                <a:solidFill>
                  <a:schemeClr val="tx1">
                    <a:lumMod val="50000"/>
                  </a:schemeClr>
                </a:solidFill>
              </a:rPr>
              <a:t>Uitgangspunt bij deze prestatieafspraken is redelijkheid en billijkheid jegens elkaar, ook bij gewijzigde omstandigheden.</a:t>
            </a:r>
          </a:p>
          <a:p>
            <a:endParaRPr lang="nl-NL" sz="1383"/>
          </a:p>
          <a:p>
            <a:endParaRPr lang="nl-NL" sz="1383"/>
          </a:p>
          <a:p>
            <a:endParaRPr lang="nl-NL" sz="1383"/>
          </a:p>
          <a:p>
            <a:endParaRPr lang="nl-NL" sz="1383"/>
          </a:p>
        </p:txBody>
      </p:sp>
      <p:sp>
        <p:nvSpPr>
          <p:cNvPr id="18" name="Tekstvak 17">
            <a:extLst>
              <a:ext uri="{FF2B5EF4-FFF2-40B4-BE49-F238E27FC236}">
                <a16:creationId xmlns:a16="http://schemas.microsoft.com/office/drawing/2014/main" id="{50D14277-3F2A-92E4-53AC-6E27517B1F08}"/>
              </a:ext>
            </a:extLst>
          </p:cNvPr>
          <p:cNvSpPr txBox="1"/>
          <p:nvPr/>
        </p:nvSpPr>
        <p:spPr>
          <a:xfrm>
            <a:off x="11166105" y="2676897"/>
            <a:ext cx="2941187" cy="3071738"/>
          </a:xfrm>
          <a:prstGeom prst="rect">
            <a:avLst/>
          </a:prstGeom>
          <a:solidFill>
            <a:schemeClr val="accent6">
              <a:lumMod val="20000"/>
              <a:lumOff val="80000"/>
            </a:schemeClr>
          </a:solidFill>
        </p:spPr>
        <p:txBody>
          <a:bodyPr wrap="square" rtlCol="0">
            <a:spAutoFit/>
          </a:bodyPr>
          <a:lstStyle/>
          <a:p>
            <a:r>
              <a:rPr lang="nl-NL" sz="1383">
                <a:solidFill>
                  <a:schemeClr val="tx1">
                    <a:lumMod val="50000"/>
                  </a:schemeClr>
                </a:solidFill>
              </a:rPr>
              <a:t>Partijen zien de prestatieafspraken als een dynamische overeenkomst. Via een actieve overlegstructuur met gerichte monitoring en evaluatiemomenten kan tussentijds worden nagegaan welke acties bijsturing behoeven, toegevoegd moeten worden of kunnen worden afgestreept. Hierdoor hoeven corporaties geen officieel jaarlijks bod uit te brengen, maar bespreken partijen gedurende het proces gezamenlijk wie wat doet of gaat doen en hoe dit samen vorm te geven. </a:t>
            </a:r>
          </a:p>
        </p:txBody>
      </p:sp>
      <p:sp>
        <p:nvSpPr>
          <p:cNvPr id="20" name="Tekstvak 19">
            <a:extLst>
              <a:ext uri="{FF2B5EF4-FFF2-40B4-BE49-F238E27FC236}">
                <a16:creationId xmlns:a16="http://schemas.microsoft.com/office/drawing/2014/main" id="{C0161C1B-6F95-C4B9-92D8-6DAAA6DBFFB9}"/>
              </a:ext>
            </a:extLst>
          </p:cNvPr>
          <p:cNvSpPr txBox="1"/>
          <p:nvPr/>
        </p:nvSpPr>
        <p:spPr>
          <a:xfrm>
            <a:off x="101630" y="2193118"/>
            <a:ext cx="527067" cy="2278621"/>
          </a:xfrm>
          <a:prstGeom prst="rect">
            <a:avLst/>
          </a:prstGeom>
          <a:solidFill>
            <a:schemeClr val="accent1">
              <a:lumMod val="20000"/>
              <a:lumOff val="80000"/>
            </a:schemeClr>
          </a:solidFill>
        </p:spPr>
        <p:txBody>
          <a:bodyPr vert="vert270" wrap="square" rtlCol="0">
            <a:spAutoFit/>
          </a:bodyPr>
          <a:lstStyle/>
          <a:p>
            <a:pPr algn="ctr"/>
            <a:r>
              <a:rPr lang="nl-NL" sz="2225" b="1"/>
              <a:t>DOELEN</a:t>
            </a:r>
          </a:p>
        </p:txBody>
      </p:sp>
      <p:sp>
        <p:nvSpPr>
          <p:cNvPr id="23" name="Tekstvak 22">
            <a:extLst>
              <a:ext uri="{FF2B5EF4-FFF2-40B4-BE49-F238E27FC236}">
                <a16:creationId xmlns:a16="http://schemas.microsoft.com/office/drawing/2014/main" id="{29EA180C-5F23-B4F7-15F3-1C72D733424C}"/>
              </a:ext>
            </a:extLst>
          </p:cNvPr>
          <p:cNvSpPr txBox="1"/>
          <p:nvPr/>
        </p:nvSpPr>
        <p:spPr>
          <a:xfrm>
            <a:off x="4654206" y="4727314"/>
            <a:ext cx="2941187" cy="4127284"/>
          </a:xfrm>
          <a:prstGeom prst="rect">
            <a:avLst/>
          </a:prstGeom>
          <a:solidFill>
            <a:schemeClr val="accent4">
              <a:lumMod val="20000"/>
              <a:lumOff val="80000"/>
            </a:schemeClr>
          </a:solidFill>
        </p:spPr>
        <p:txBody>
          <a:bodyPr wrap="square" rtlCol="0">
            <a:spAutoFit/>
          </a:bodyPr>
          <a:lstStyle/>
          <a:p>
            <a:pPr marL="342900" indent="-342900">
              <a:buFont typeface="+mj-lt"/>
              <a:buAutoNum type="arabicPeriod" startAt="50"/>
            </a:pPr>
            <a:r>
              <a:rPr lang="nl-NL" sz="1380" dirty="0">
                <a:solidFill>
                  <a:schemeClr val="tx1">
                    <a:lumMod val="50000"/>
                  </a:schemeClr>
                </a:solidFill>
              </a:rPr>
              <a:t>Als één van de betrokken partijen meent dat deze afspraken gevolgen hebben die onredelijk of onbillijk zijn, is deze partij gerechtigd voorstellen te doen aan de andere partijen om deze onredelijkheid/onbillijkheid te voorkomen. Dit geldt ook als er naar mening van één van de partijen sprake is van overmacht. </a:t>
            </a:r>
          </a:p>
          <a:p>
            <a:pPr marL="342900" indent="-342900">
              <a:buFont typeface="+mj-lt"/>
              <a:buAutoNum type="arabicPeriod" startAt="50"/>
            </a:pPr>
            <a:r>
              <a:rPr lang="nl-NL" sz="1380" dirty="0">
                <a:solidFill>
                  <a:schemeClr val="tx1">
                    <a:lumMod val="50000"/>
                  </a:schemeClr>
                </a:solidFill>
              </a:rPr>
              <a:t>Tussentijdse bijstelling van de afspraken uit deze overeenkomst is mogelijk als alle partijen hiermee instemmen. </a:t>
            </a:r>
          </a:p>
          <a:p>
            <a:pPr marL="342900" indent="-342900">
              <a:buFont typeface="+mj-lt"/>
              <a:buAutoNum type="arabicPeriod" startAt="50"/>
            </a:pPr>
            <a:r>
              <a:rPr lang="nl-NL" sz="1380" dirty="0">
                <a:solidFill>
                  <a:schemeClr val="tx1">
                    <a:lumMod val="50000"/>
                  </a:schemeClr>
                </a:solidFill>
              </a:rPr>
              <a:t>Deze overeenkomst wordt tussentijds beëindigd als alle partijen hiermee schriftelijk instemmen.</a:t>
            </a:r>
          </a:p>
          <a:p>
            <a:pPr marL="342900" indent="-342900">
              <a:buFont typeface="+mj-lt"/>
              <a:buAutoNum type="arabicPeriod" startAt="50"/>
            </a:pPr>
            <a:endParaRPr lang="nl-NL" sz="1380" dirty="0"/>
          </a:p>
        </p:txBody>
      </p:sp>
      <p:sp>
        <p:nvSpPr>
          <p:cNvPr id="27" name="Tekstvak 26">
            <a:extLst>
              <a:ext uri="{FF2B5EF4-FFF2-40B4-BE49-F238E27FC236}">
                <a16:creationId xmlns:a16="http://schemas.microsoft.com/office/drawing/2014/main" id="{3C6B3BAA-6439-8C74-9F29-832467ADDA0F}"/>
              </a:ext>
            </a:extLst>
          </p:cNvPr>
          <p:cNvSpPr txBox="1"/>
          <p:nvPr/>
        </p:nvSpPr>
        <p:spPr>
          <a:xfrm>
            <a:off x="101630" y="4734954"/>
            <a:ext cx="527067" cy="5412692"/>
          </a:xfrm>
          <a:prstGeom prst="rect">
            <a:avLst/>
          </a:prstGeom>
          <a:solidFill>
            <a:schemeClr val="accent4">
              <a:lumMod val="20000"/>
              <a:lumOff val="80000"/>
            </a:schemeClr>
          </a:solidFill>
        </p:spPr>
        <p:txBody>
          <a:bodyPr vert="vert270" wrap="square" rtlCol="0">
            <a:spAutoFit/>
          </a:bodyPr>
          <a:lstStyle/>
          <a:p>
            <a:pPr algn="ctr"/>
            <a:r>
              <a:rPr lang="nl-NL" sz="2225" b="1"/>
              <a:t>ACTIES</a:t>
            </a:r>
          </a:p>
        </p:txBody>
      </p:sp>
      <p:sp>
        <p:nvSpPr>
          <p:cNvPr id="31" name="Tekstvak 30">
            <a:extLst>
              <a:ext uri="{FF2B5EF4-FFF2-40B4-BE49-F238E27FC236}">
                <a16:creationId xmlns:a16="http://schemas.microsoft.com/office/drawing/2014/main" id="{D1A68618-D255-1766-C2DC-C69448731ADD}"/>
              </a:ext>
            </a:extLst>
          </p:cNvPr>
          <p:cNvSpPr txBox="1"/>
          <p:nvPr/>
        </p:nvSpPr>
        <p:spPr>
          <a:xfrm>
            <a:off x="978151" y="2676889"/>
            <a:ext cx="3326601" cy="1794850"/>
          </a:xfrm>
          <a:prstGeom prst="rect">
            <a:avLst/>
          </a:prstGeom>
          <a:solidFill>
            <a:schemeClr val="accent1">
              <a:lumMod val="20000"/>
              <a:lumOff val="80000"/>
            </a:schemeClr>
          </a:solidFill>
        </p:spPr>
        <p:txBody>
          <a:bodyPr wrap="square" rtlCol="0" anchor="ctr">
            <a:spAutoFit/>
          </a:bodyPr>
          <a:lstStyle/>
          <a:p>
            <a:pPr marL="285750" indent="-285750">
              <a:buFont typeface="Arial" panose="020B0604020202020204" pitchFamily="34" charset="0"/>
              <a:buChar char="•"/>
            </a:pPr>
            <a:r>
              <a:rPr lang="nl-NL" sz="1383">
                <a:solidFill>
                  <a:schemeClr val="tx1">
                    <a:lumMod val="50000"/>
                  </a:schemeClr>
                </a:solidFill>
              </a:rPr>
              <a:t>Bespreken voortgang van de prestatieafspraken en bijsturen waar nodig.</a:t>
            </a:r>
          </a:p>
          <a:p>
            <a:pPr marL="285750" indent="-285750">
              <a:buFont typeface="Arial" panose="020B0604020202020204" pitchFamily="34" charset="0"/>
              <a:buChar char="•"/>
            </a:pPr>
            <a:r>
              <a:rPr lang="nl-NL" sz="1383">
                <a:solidFill>
                  <a:schemeClr val="tx1">
                    <a:lumMod val="50000"/>
                  </a:schemeClr>
                </a:solidFill>
              </a:rPr>
              <a:t>Escaleren bij knelpunten</a:t>
            </a:r>
          </a:p>
          <a:p>
            <a:pPr marL="285750" indent="-285750">
              <a:buFont typeface="Arial" panose="020B0604020202020204" pitchFamily="34" charset="0"/>
              <a:buChar char="•"/>
            </a:pPr>
            <a:r>
              <a:rPr lang="nl-NL" sz="1383">
                <a:solidFill>
                  <a:schemeClr val="tx1">
                    <a:lumMod val="50000"/>
                  </a:schemeClr>
                </a:solidFill>
              </a:rPr>
              <a:t>Vaststellen jaarschijf</a:t>
            </a:r>
          </a:p>
          <a:p>
            <a:pPr marL="285750" indent="-285750">
              <a:buFont typeface="Arial" panose="020B0604020202020204" pitchFamily="34" charset="0"/>
              <a:buChar char="•"/>
            </a:pPr>
            <a:r>
              <a:rPr lang="nl-NL" sz="1383">
                <a:solidFill>
                  <a:schemeClr val="tx1">
                    <a:lumMod val="50000"/>
                  </a:schemeClr>
                </a:solidFill>
              </a:rPr>
              <a:t>Monitoren acties woningbouwlijst</a:t>
            </a:r>
          </a:p>
          <a:p>
            <a:pPr marL="285750" indent="-285750">
              <a:buFont typeface="Arial" panose="020B0604020202020204" pitchFamily="34" charset="0"/>
              <a:buChar char="•"/>
            </a:pPr>
            <a:r>
              <a:rPr lang="nl-NL" sz="1383">
                <a:solidFill>
                  <a:schemeClr val="tx1">
                    <a:lumMod val="50000"/>
                  </a:schemeClr>
                </a:solidFill>
              </a:rPr>
              <a:t>Elkaar betrekken bij beleidsontwikkeling waar relevant.</a:t>
            </a:r>
          </a:p>
        </p:txBody>
      </p:sp>
      <p:sp>
        <p:nvSpPr>
          <p:cNvPr id="32" name="Tekstvak 31">
            <a:extLst>
              <a:ext uri="{FF2B5EF4-FFF2-40B4-BE49-F238E27FC236}">
                <a16:creationId xmlns:a16="http://schemas.microsoft.com/office/drawing/2014/main" id="{1E058D88-875B-CB0F-C01D-3AFE7FBD82C8}"/>
              </a:ext>
            </a:extLst>
          </p:cNvPr>
          <p:cNvSpPr txBox="1"/>
          <p:nvPr/>
        </p:nvSpPr>
        <p:spPr>
          <a:xfrm>
            <a:off x="943066" y="4734946"/>
            <a:ext cx="3431070" cy="5412700"/>
          </a:xfrm>
          <a:prstGeom prst="rect">
            <a:avLst/>
          </a:prstGeom>
          <a:solidFill>
            <a:schemeClr val="accent4">
              <a:lumMod val="20000"/>
              <a:lumOff val="80000"/>
            </a:schemeClr>
          </a:solidFill>
        </p:spPr>
        <p:txBody>
          <a:bodyPr wrap="square" rtlCol="0">
            <a:spAutoFit/>
          </a:bodyPr>
          <a:lstStyle/>
          <a:p>
            <a:pPr marL="364773" indent="-364773">
              <a:buFont typeface="+mj-lt"/>
              <a:buAutoNum type="arabicPeriod" startAt="45"/>
            </a:pPr>
            <a:r>
              <a:rPr lang="nl-NL" sz="1383" dirty="0">
                <a:solidFill>
                  <a:schemeClr val="tx1">
                    <a:lumMod val="50000"/>
                  </a:schemeClr>
                </a:solidFill>
              </a:rPr>
              <a:t>Eens per kwartaal vindt er een bestuurlijk overleg (BO) plaats tussen gemeente en corporaties. Bij twee van de vier overleggen sluiten de huurdersverenigingen aan. </a:t>
            </a:r>
          </a:p>
          <a:p>
            <a:pPr marL="364773" indent="-364773">
              <a:buFont typeface="+mj-lt"/>
              <a:buAutoNum type="arabicPeriod" startAt="45"/>
            </a:pPr>
            <a:r>
              <a:rPr lang="nl-NL" sz="1383" dirty="0">
                <a:solidFill>
                  <a:schemeClr val="tx1">
                    <a:lumMod val="50000"/>
                  </a:schemeClr>
                </a:solidFill>
              </a:rPr>
              <a:t>Circa 8 keer per jaar vindt er een ambtelijk overleg plaats, in ieder geval steeds 2 weken voorafgaand aan het BO (4 keer totaal) en circa 4 keer tussentijds.</a:t>
            </a:r>
          </a:p>
          <a:p>
            <a:pPr marL="364773" indent="-364773">
              <a:buFont typeface="+mj-lt"/>
              <a:buAutoNum type="arabicPeriod" startAt="45"/>
            </a:pPr>
            <a:r>
              <a:rPr lang="nl-NL" sz="1383" dirty="0">
                <a:solidFill>
                  <a:schemeClr val="tx1">
                    <a:lumMod val="50000"/>
                  </a:schemeClr>
                </a:solidFill>
              </a:rPr>
              <a:t>Gemeente en corporaties vormen een kerngroep sociale woningbouw en monitoren acties op de woningbouwlijst. </a:t>
            </a:r>
          </a:p>
          <a:p>
            <a:pPr marL="364773" indent="-364773">
              <a:buFont typeface="+mj-lt"/>
              <a:buAutoNum type="arabicPeriod" startAt="45"/>
            </a:pPr>
            <a:r>
              <a:rPr lang="nl-NL" sz="1383" dirty="0">
                <a:solidFill>
                  <a:schemeClr val="tx1">
                    <a:lumMod val="50000"/>
                  </a:schemeClr>
                </a:solidFill>
              </a:rPr>
              <a:t>Partijen betrekken elkaar bij beleidsontwikkeling waar dat betrekking heeft op de onderwerpen in deze prestatieafspraken. </a:t>
            </a:r>
          </a:p>
          <a:p>
            <a:pPr marL="364773" indent="-364773">
              <a:buFont typeface="+mj-lt"/>
              <a:buAutoNum type="arabicPeriod" startAt="45"/>
            </a:pPr>
            <a:r>
              <a:rPr lang="nl-NL" sz="1383" dirty="0">
                <a:solidFill>
                  <a:schemeClr val="tx1">
                    <a:lumMod val="50000"/>
                  </a:schemeClr>
                </a:solidFill>
              </a:rPr>
              <a:t>Vanaf de prestatieafspraken 2027 worden jaarlijks, voor de eerste bijeenkomst voor het opstellen van de jaarlijkse afspraken, door de corporaties de meest actuele cijfers uit </a:t>
            </a:r>
            <a:r>
              <a:rPr lang="nl-NL" sz="1383" dirty="0" err="1">
                <a:solidFill>
                  <a:schemeClr val="tx1">
                    <a:lumMod val="50000"/>
                  </a:schemeClr>
                </a:solidFill>
              </a:rPr>
              <a:t>Wooniezie</a:t>
            </a:r>
            <a:r>
              <a:rPr lang="nl-NL" sz="1383" dirty="0">
                <a:solidFill>
                  <a:schemeClr val="tx1">
                    <a:lumMod val="50000"/>
                  </a:schemeClr>
                </a:solidFill>
              </a:rPr>
              <a:t> ter beschikking gesteld aan gemeente en huurdersorganisaties.</a:t>
            </a:r>
          </a:p>
        </p:txBody>
      </p:sp>
      <p:sp>
        <p:nvSpPr>
          <p:cNvPr id="34" name="Tekstvak 33">
            <a:extLst>
              <a:ext uri="{FF2B5EF4-FFF2-40B4-BE49-F238E27FC236}">
                <a16:creationId xmlns:a16="http://schemas.microsoft.com/office/drawing/2014/main" id="{8D724068-4D7C-2AE4-A42F-EA520122F7EC}"/>
              </a:ext>
            </a:extLst>
          </p:cNvPr>
          <p:cNvSpPr txBox="1"/>
          <p:nvPr/>
        </p:nvSpPr>
        <p:spPr>
          <a:xfrm>
            <a:off x="7875464" y="2676889"/>
            <a:ext cx="2941187" cy="4774256"/>
          </a:xfrm>
          <a:prstGeom prst="rect">
            <a:avLst/>
          </a:prstGeom>
          <a:solidFill>
            <a:schemeClr val="accent6">
              <a:lumMod val="20000"/>
              <a:lumOff val="80000"/>
            </a:schemeClr>
          </a:solidFill>
        </p:spPr>
        <p:txBody>
          <a:bodyPr wrap="square" lIns="91440" tIns="45720" rIns="91440" bIns="45720" rtlCol="0" anchor="t">
            <a:spAutoFit/>
          </a:bodyPr>
          <a:lstStyle/>
          <a:p>
            <a:pPr marL="285750" indent="-285750">
              <a:buFont typeface="Arial" panose="020B0604020202020204" pitchFamily="34" charset="0"/>
              <a:buChar char="•"/>
            </a:pPr>
            <a:r>
              <a:rPr lang="nl-NL" sz="1350">
                <a:solidFill>
                  <a:schemeClr val="tx1">
                    <a:lumMod val="50000"/>
                  </a:schemeClr>
                </a:solidFill>
              </a:rPr>
              <a:t>Deze overeenkomst geldt vanaf 26 februari 2026 en bevat meerjarige afspraken over de periode 2026-2030 (periode van 5 jaren). </a:t>
            </a:r>
          </a:p>
          <a:p>
            <a:pPr marL="285750" indent="-285750">
              <a:buFont typeface="Arial" panose="020B0604020202020204" pitchFamily="34" charset="0"/>
              <a:buChar char="•"/>
            </a:pPr>
            <a:r>
              <a:rPr lang="nl-NL" sz="1350">
                <a:solidFill>
                  <a:schemeClr val="tx1">
                    <a:lumMod val="50000"/>
                  </a:schemeClr>
                </a:solidFill>
              </a:rPr>
              <a:t>In deze afspraken is een overzicht opgenomen van de gezamenlijke ambitie</a:t>
            </a:r>
            <a:r>
              <a:rPr lang="nl-NL" sz="1350" dirty="0">
                <a:solidFill>
                  <a:srgbClr val="0D0D0C"/>
                </a:solidFill>
              </a:rPr>
              <a:t>s</a:t>
            </a:r>
            <a:r>
              <a:rPr lang="nl-NL" sz="1350">
                <a:solidFill>
                  <a:schemeClr val="tx1">
                    <a:lumMod val="50000"/>
                  </a:schemeClr>
                </a:solidFill>
              </a:rPr>
              <a:t>, de doelen die we nastreven en de activiteiten voor jaarschijf 2026.</a:t>
            </a:r>
            <a:endParaRPr lang="nl-NL" sz="1350">
              <a:solidFill>
                <a:schemeClr val="tx1">
                  <a:lumMod val="50000"/>
                </a:schemeClr>
              </a:solidFill>
              <a:ea typeface="Calibri"/>
              <a:cs typeface="Calibri"/>
            </a:endParaRPr>
          </a:p>
          <a:p>
            <a:pPr marL="285750" indent="-285750">
              <a:buFont typeface="Arial" panose="020B0604020202020204" pitchFamily="34" charset="0"/>
              <a:buChar char="•"/>
            </a:pPr>
            <a:r>
              <a:rPr lang="nl-NL" sz="1350">
                <a:solidFill>
                  <a:schemeClr val="tx1">
                    <a:lumMod val="50000"/>
                  </a:schemeClr>
                </a:solidFill>
              </a:rPr>
              <a:t>In het najaar van 2026 worden nieuwe afspraken opgesteld voor 2027. Dit wordt jaarlijks herhaald voor de periode tot en met 2030.</a:t>
            </a:r>
            <a:endParaRPr lang="nl-NL" sz="1350">
              <a:solidFill>
                <a:schemeClr val="tx1">
                  <a:lumMod val="50000"/>
                </a:schemeClr>
              </a:solidFill>
              <a:ea typeface="Calibri"/>
              <a:cs typeface="Calibri"/>
            </a:endParaRPr>
          </a:p>
          <a:p>
            <a:pPr marL="285750" indent="-285750">
              <a:buFont typeface="Arial" panose="020B0604020202020204" pitchFamily="34" charset="0"/>
              <a:buChar char="•"/>
            </a:pPr>
            <a:r>
              <a:rPr lang="nl-NL" sz="1350">
                <a:solidFill>
                  <a:schemeClr val="tx1">
                    <a:lumMod val="50000"/>
                  </a:schemeClr>
                </a:solidFill>
              </a:rPr>
              <a:t>Deze overeenkomst loopt door tot het moment dat een nieuwe overeenkomst is vastgesteld.</a:t>
            </a:r>
            <a:endParaRPr lang="nl-NL" sz="1350">
              <a:solidFill>
                <a:schemeClr val="tx1">
                  <a:lumMod val="50000"/>
                </a:schemeClr>
              </a:solidFill>
              <a:ea typeface="Calibri"/>
              <a:cs typeface="Calibri"/>
            </a:endParaRPr>
          </a:p>
          <a:p>
            <a:endParaRPr lang="nl-NL" sz="1383">
              <a:solidFill>
                <a:schemeClr val="tx1">
                  <a:lumMod val="50000"/>
                </a:schemeClr>
              </a:solidFill>
            </a:endParaRPr>
          </a:p>
          <a:p>
            <a:endParaRPr lang="nl-NL" sz="1383">
              <a:solidFill>
                <a:schemeClr val="tx1">
                  <a:lumMod val="50000"/>
                </a:schemeClr>
              </a:solidFill>
            </a:endParaRPr>
          </a:p>
          <a:p>
            <a:endParaRPr lang="nl-NL" sz="1383">
              <a:solidFill>
                <a:schemeClr val="tx1">
                  <a:lumMod val="50000"/>
                </a:schemeClr>
              </a:solidFill>
            </a:endParaRPr>
          </a:p>
          <a:p>
            <a:endParaRPr lang="nl-NL" sz="1383">
              <a:solidFill>
                <a:schemeClr val="tx1">
                  <a:lumMod val="50000"/>
                </a:schemeClr>
              </a:solidFill>
            </a:endParaRPr>
          </a:p>
          <a:p>
            <a:endParaRPr lang="nl-NL" sz="1383">
              <a:solidFill>
                <a:schemeClr val="tx1">
                  <a:lumMod val="50000"/>
                </a:schemeClr>
              </a:solidFill>
            </a:endParaRPr>
          </a:p>
          <a:p>
            <a:endParaRPr lang="nl-NL" sz="1383">
              <a:solidFill>
                <a:schemeClr val="tx1">
                  <a:lumMod val="50000"/>
                </a:schemeClr>
              </a:solidFill>
            </a:endParaRPr>
          </a:p>
        </p:txBody>
      </p:sp>
    </p:spTree>
    <p:extLst>
      <p:ext uri="{BB962C8B-B14F-4D97-AF65-F5344CB8AC3E}">
        <p14:creationId xmlns:p14="http://schemas.microsoft.com/office/powerpoint/2010/main" val="3673136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descr="Afbeelding met tekst, schermopname, nummer, Parallel&#10;&#10;Door AI gegenereerde inhoud is mogelijk onjuist.">
            <a:extLst>
              <a:ext uri="{FF2B5EF4-FFF2-40B4-BE49-F238E27FC236}">
                <a16:creationId xmlns:a16="http://schemas.microsoft.com/office/drawing/2014/main" id="{3804B628-0BCC-FD04-225C-5F4633202C9F}"/>
              </a:ext>
            </a:extLst>
          </p:cNvPr>
          <p:cNvPicPr>
            <a:picLocks noChangeAspect="1"/>
          </p:cNvPicPr>
          <p:nvPr/>
        </p:nvPicPr>
        <p:blipFill>
          <a:blip r:embed="rId2"/>
          <a:srcRect l="491" t="976" r="382" b="693"/>
          <a:stretch>
            <a:fillRect/>
          </a:stretch>
        </p:blipFill>
        <p:spPr>
          <a:xfrm>
            <a:off x="622300" y="1206500"/>
            <a:ext cx="13169900" cy="9265610"/>
          </a:xfrm>
          <a:prstGeom prst="rect">
            <a:avLst/>
          </a:prstGeom>
        </p:spPr>
      </p:pic>
      <p:pic>
        <p:nvPicPr>
          <p:cNvPr id="4" name="Picture 2">
            <a:extLst>
              <a:ext uri="{FF2B5EF4-FFF2-40B4-BE49-F238E27FC236}">
                <a16:creationId xmlns:a16="http://schemas.microsoft.com/office/drawing/2014/main" id="{9CF6DC9F-3AC4-398B-C023-8733ED3BFB1C}"/>
              </a:ext>
            </a:extLst>
          </p:cNvPr>
          <p:cNvPicPr>
            <a:picLocks noChangeAspect="1"/>
          </p:cNvPicPr>
          <p:nvPr/>
        </p:nvPicPr>
        <p:blipFill>
          <a:blip r:embed="rId3"/>
          <a:stretch>
            <a:fillRect/>
          </a:stretch>
        </p:blipFill>
        <p:spPr>
          <a:xfrm>
            <a:off x="0" y="327653"/>
            <a:ext cx="14392804" cy="572766"/>
          </a:xfrm>
          <a:prstGeom prst="rect">
            <a:avLst/>
          </a:prstGeom>
        </p:spPr>
      </p:pic>
    </p:spTree>
    <p:extLst>
      <p:ext uri="{BB962C8B-B14F-4D97-AF65-F5344CB8AC3E}">
        <p14:creationId xmlns:p14="http://schemas.microsoft.com/office/powerpoint/2010/main" val="3892295878"/>
      </p:ext>
    </p:extLst>
  </p:cSld>
  <p:clrMapOvr>
    <a:masterClrMapping/>
  </p:clrMapOvr>
</p:sld>
</file>

<file path=ppt/theme/theme1.xml><?xml version="1.0" encoding="utf-8"?>
<a:theme xmlns:a="http://schemas.openxmlformats.org/drawingml/2006/main" name="Huisstijl">
  <a:themeElements>
    <a:clrScheme name="Kleuren Companen">
      <a:dk1>
        <a:srgbClr val="55504D"/>
      </a:dk1>
      <a:lt1>
        <a:srgbClr val="FFFFFF"/>
      </a:lt1>
      <a:dk2>
        <a:srgbClr val="5E8C2C"/>
      </a:dk2>
      <a:lt2>
        <a:srgbClr val="D8E8C5"/>
      </a:lt2>
      <a:accent1>
        <a:srgbClr val="73B736"/>
      </a:accent1>
      <a:accent2>
        <a:srgbClr val="E93950"/>
      </a:accent2>
      <a:accent3>
        <a:srgbClr val="908883"/>
      </a:accent3>
      <a:accent4>
        <a:srgbClr val="009FE3"/>
      </a:accent4>
      <a:accent5>
        <a:srgbClr val="F39200"/>
      </a:accent5>
      <a:accent6>
        <a:srgbClr val="C85376"/>
      </a:accent6>
      <a:hlink>
        <a:srgbClr val="9F0245"/>
      </a:hlink>
      <a:folHlink>
        <a:srgbClr val="006F9E"/>
      </a:folHlink>
    </a:clrScheme>
    <a:fontScheme name="Lettertypen Companen">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 Companen leeg" id="{EA33D34E-A9FF-4669-A584-FA42ADB56686}" vid="{501A119D-70D3-4FEE-B461-74E1CAFC2816}"/>
    </a:ext>
  </a:extLst>
</a:theme>
</file>

<file path=ppt/theme/theme2.xml><?xml version="1.0" encoding="utf-8"?>
<a:theme xmlns:a="http://schemas.openxmlformats.org/drawingml/2006/main" name="1_Huisstijl">
  <a:themeElements>
    <a:clrScheme name="Kleuren Companen">
      <a:dk1>
        <a:srgbClr val="55504D"/>
      </a:dk1>
      <a:lt1>
        <a:srgbClr val="FFFFFF"/>
      </a:lt1>
      <a:dk2>
        <a:srgbClr val="5E8C2C"/>
      </a:dk2>
      <a:lt2>
        <a:srgbClr val="D8E8C5"/>
      </a:lt2>
      <a:accent1>
        <a:srgbClr val="73B736"/>
      </a:accent1>
      <a:accent2>
        <a:srgbClr val="E93950"/>
      </a:accent2>
      <a:accent3>
        <a:srgbClr val="908883"/>
      </a:accent3>
      <a:accent4>
        <a:srgbClr val="009FE3"/>
      </a:accent4>
      <a:accent5>
        <a:srgbClr val="F39200"/>
      </a:accent5>
      <a:accent6>
        <a:srgbClr val="C85376"/>
      </a:accent6>
      <a:hlink>
        <a:srgbClr val="9F0245"/>
      </a:hlink>
      <a:folHlink>
        <a:srgbClr val="006F9E"/>
      </a:folHlink>
    </a:clrScheme>
    <a:fontScheme name="Lettertypen Companen">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 Companen leeg" id="{EA33D34E-A9FF-4669-A584-FA42ADB56686}" vid="{501A119D-70D3-4FEE-B461-74E1CAFC2816}"/>
    </a:ext>
  </a:extLst>
</a:theme>
</file>

<file path=ppt/theme/theme3.xml><?xml version="1.0" encoding="utf-8"?>
<a:theme xmlns:a="http://schemas.openxmlformats.org/drawingml/2006/main" name="Kantoorthema">
  <a:themeElements>
    <a:clrScheme name="Notes colors">
      <a:dk1>
        <a:srgbClr val="55504D"/>
      </a:dk1>
      <a:lt1>
        <a:srgbClr val="FFFFFF"/>
      </a:lt1>
      <a:dk2>
        <a:srgbClr val="5E8C2C"/>
      </a:dk2>
      <a:lt2>
        <a:srgbClr val="D8E8C5"/>
      </a:lt2>
      <a:accent1>
        <a:srgbClr val="73B736"/>
      </a:accent1>
      <a:accent2>
        <a:srgbClr val="E93950"/>
      </a:accent2>
      <a:accent3>
        <a:srgbClr val="908883"/>
      </a:accent3>
      <a:accent4>
        <a:srgbClr val="009FE3"/>
      </a:accent4>
      <a:accent5>
        <a:srgbClr val="F39200"/>
      </a:accent5>
      <a:accent6>
        <a:srgbClr val="C85376"/>
      </a:accent6>
      <a:hlink>
        <a:srgbClr val="9F0245"/>
      </a:hlink>
      <a:folHlink>
        <a:srgbClr val="006F9E"/>
      </a:folHlink>
    </a:clrScheme>
    <a:fontScheme name="Notes fonts">
      <a:majorFont>
        <a:latin typeface="Calibri"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Handout colors">
      <a:dk1>
        <a:srgbClr val="55504D"/>
      </a:dk1>
      <a:lt1>
        <a:srgbClr val="FFFFFF"/>
      </a:lt1>
      <a:dk2>
        <a:srgbClr val="5E8C2C"/>
      </a:dk2>
      <a:lt2>
        <a:srgbClr val="D8E8C5"/>
      </a:lt2>
      <a:accent1>
        <a:srgbClr val="73B736"/>
      </a:accent1>
      <a:accent2>
        <a:srgbClr val="E93950"/>
      </a:accent2>
      <a:accent3>
        <a:srgbClr val="908883"/>
      </a:accent3>
      <a:accent4>
        <a:srgbClr val="009FE3"/>
      </a:accent4>
      <a:accent5>
        <a:srgbClr val="F39200"/>
      </a:accent5>
      <a:accent6>
        <a:srgbClr val="C85376"/>
      </a:accent6>
      <a:hlink>
        <a:srgbClr val="9F0245"/>
      </a:hlink>
      <a:folHlink>
        <a:srgbClr val="006F9E"/>
      </a:folHlink>
    </a:clrScheme>
    <a:fontScheme name="Handout fonts">
      <a:majorFont>
        <a:latin typeface="Calibri"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56930FEE8C9E4E8239712860FAAFFE" ma:contentTypeVersion="3" ma:contentTypeDescription="Create a new document." ma:contentTypeScope="" ma:versionID="17eecbf58089d1afc20596f91a353ffa">
  <xsd:schema xmlns:xsd="http://www.w3.org/2001/XMLSchema" xmlns:xs="http://www.w3.org/2001/XMLSchema" xmlns:p="http://schemas.microsoft.com/office/2006/metadata/properties" xmlns:ns2="bdf873a6-0358-434b-b784-252628adb8c1" targetNamespace="http://schemas.microsoft.com/office/2006/metadata/properties" ma:root="true" ma:fieldsID="1b22dab0e5d7a25f47150a4393cb19e2" ns2:_="">
    <xsd:import namespace="bdf873a6-0358-434b-b784-252628adb8c1"/>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f873a6-0358-434b-b784-252628adb8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706A32F-561F-4713-8BA4-79184220D334}">
  <ds:schemaRefs>
    <ds:schemaRef ds:uri="bdf873a6-0358-434b-b784-252628adb8c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11E335C-7F71-47C1-8140-D1247C4FCAFD}">
  <ds:schemaRefs>
    <ds:schemaRef ds:uri="http://schemas.microsoft.com/sharepoint/v3/contenttype/forms"/>
  </ds:schemaRefs>
</ds:datastoreItem>
</file>

<file path=customXml/itemProps3.xml><?xml version="1.0" encoding="utf-8"?>
<ds:datastoreItem xmlns:ds="http://schemas.openxmlformats.org/officeDocument/2006/customXml" ds:itemID="{6672E2E5-3B50-4B88-9122-A998317C6F14}">
  <ds:schemaRefs>
    <ds:schemaRef ds:uri="bdf873a6-0358-434b-b784-252628adb8c1"/>
    <ds:schemaRef ds:uri="http://purl.org/dc/dcmitype/"/>
    <ds:schemaRef ds:uri="http://purl.org/dc/terms/"/>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blank</Template>
  <TotalTime>1615</TotalTime>
  <Words>3438</Words>
  <Application>Microsoft Office PowerPoint</Application>
  <PresentationFormat>Aangepast</PresentationFormat>
  <Paragraphs>304</Paragraphs>
  <Slides>10</Slides>
  <Notes>7</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10</vt:i4>
      </vt:variant>
    </vt:vector>
  </HeadingPairs>
  <TitlesOfParts>
    <vt:vector size="15" baseType="lpstr">
      <vt:lpstr>Arial</vt:lpstr>
      <vt:lpstr>Calibri</vt:lpstr>
      <vt:lpstr>Courier New</vt:lpstr>
      <vt:lpstr>Huisstijl</vt:lpstr>
      <vt:lpstr>1_Huisstijl</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Roos Henneken (Companen)</dc:creator>
  <cp:keywords/>
  <dc:description>Sjabloonversie: 1.1 - 29 november 2022_x000d_
Sjablonen: www.JoulesUnlimited.com</dc:description>
  <cp:lastModifiedBy>Roos Henneken (Companen)</cp:lastModifiedBy>
  <cp:revision>5</cp:revision>
  <cp:lastPrinted>2026-01-29T14:41:07Z</cp:lastPrinted>
  <dcterms:created xsi:type="dcterms:W3CDTF">2025-12-11T10:23:03Z</dcterms:created>
  <dcterms:modified xsi:type="dcterms:W3CDTF">2026-02-25T12:55:33Z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0x0101003156930FEE8C9E4E8239712860FAAFFE</vt:lpwstr>
  </property>
</Properties>
</file>